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427" r:id="rId4"/>
    <p:sldId id="482" r:id="rId5"/>
    <p:sldId id="428" r:id="rId6"/>
    <p:sldId id="475" r:id="rId7"/>
    <p:sldId id="477" r:id="rId8"/>
    <p:sldId id="476" r:id="rId9"/>
    <p:sldId id="480" r:id="rId10"/>
    <p:sldId id="434" r:id="rId11"/>
  </p:sldIdLst>
  <p:sldSz cx="9144000" cy="5143500" type="screen16x9"/>
  <p:notesSz cx="6858000" cy="9144000"/>
  <p:embeddedFontLst>
    <p:embeddedFont>
      <p:font typeface="MS PGothic" panose="020B0600070205080204" pitchFamily="34" charset="-128"/>
      <p:regular r:id="rId13"/>
    </p:embeddedFont>
    <p:embeddedFont>
      <p:font typeface="Calibri" panose="020F0502020204030204" pitchFamily="34" charset="0"/>
      <p:regular r:id="rId14"/>
      <p:bold r:id="rId15"/>
      <p:italic r:id="rId16"/>
      <p:boldItalic r:id="rId17"/>
    </p:embeddedFont>
    <p:embeddedFont>
      <p:font typeface="Orly's Font 2" panose="020B0604020202020204" charset="0"/>
      <p:regular r:id="rId18"/>
    </p:embeddedFont>
    <p:embeddedFont>
      <p:font typeface="Verdana" panose="020B0604030504040204" pitchFamily="34" charset="0"/>
      <p:regular r:id="rId19"/>
      <p:bold r:id="rId20"/>
      <p:italic r:id="rId21"/>
      <p:boldItalic r:id="rId22"/>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Y ALTIERI" initials="" lastIdx="2" clrIdx="0"/>
  <p:cmAuthor id="1" name="datatech" initials="d"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25" autoAdjust="0"/>
    <p:restoredTop sz="89385" autoAdjust="0"/>
  </p:normalViewPr>
  <p:slideViewPr>
    <p:cSldViewPr>
      <p:cViewPr>
        <p:scale>
          <a:sx n="84" d="100"/>
          <a:sy n="84" d="100"/>
        </p:scale>
        <p:origin x="-72" y="-72"/>
      </p:cViewPr>
      <p:guideLst>
        <p:guide orient="horz" pos="1548"/>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2T01:03:36.085"/>
    </inkml:context>
    <inkml:brush xml:id="br0">
      <inkml:brushProperty name="width" value="0.06667" units="cm"/>
      <inkml:brushProperty name="height" value="0.06667" units="cm"/>
      <inkml:brushProperty name="color" value="#3165BB"/>
      <inkml:brushProperty name="fitToCurve" value="1"/>
    </inkml:brush>
    <inkml:brush xml:id="br1">
      <inkml:brushProperty name="width" value="0.06667" units="cm"/>
      <inkml:brushProperty name="height" value="0.06667" units="cm"/>
      <inkml:brushProperty name="color" value="#ED1C24"/>
      <inkml:brushProperty name="fitToCurve" value="1"/>
    </inkml:brush>
    <inkml:brush xml:id="br2">
      <inkml:brushProperty name="width" value="0.06667" units="cm"/>
      <inkml:brushProperty name="height" value="0.06667" units="cm"/>
      <inkml:brushProperty name="color" value="#177D36"/>
      <inkml:brushProperty name="fitToCurve" value="1"/>
    </inkml:brush>
  </inkml:definitions>
  <inkml:traceGroup>
    <inkml:annotationXML>
      <emma:emma xmlns:emma="http://www.w3.org/2003/04/emma" version="1.0">
        <emma:interpretation id="{3D1F357B-F338-441C-A22D-B50D57595217}" emma:medium="tactile" emma:mode="ink">
          <msink:context xmlns:msink="http://schemas.microsoft.com/ink/2010/main" type="writingRegion" rotatedBoundingBox="11850,12635 11954,7851 13377,7882 13273,12666"/>
        </emma:interpretation>
      </emma:emma>
    </inkml:annotationXML>
    <inkml:traceGroup>
      <inkml:annotationXML>
        <emma:emma xmlns:emma="http://www.w3.org/2003/04/emma" version="1.0">
          <emma:interpretation id="{04068D57-0BAA-4C13-B96A-F8AC524370E1}" emma:medium="tactile" emma:mode="ink">
            <msink:context xmlns:msink="http://schemas.microsoft.com/ink/2010/main" type="paragraph" rotatedBoundingBox="11850,12635 11954,7851 13377,7882 13273,12666" alignmentLevel="1"/>
          </emma:interpretation>
        </emma:emma>
      </inkml:annotationXML>
      <inkml:traceGroup>
        <inkml:annotationXML>
          <emma:emma xmlns:emma="http://www.w3.org/2003/04/emma" version="1.0">
            <emma:interpretation id="{01831BAD-5760-4E0A-9257-44B19CD2B927}" emma:medium="tactile" emma:mode="ink">
              <msink:context xmlns:msink="http://schemas.microsoft.com/ink/2010/main" type="line" rotatedBoundingBox="11850,12635 11954,7851 13377,7882 13273,12666"/>
            </emma:interpretation>
          </emma:emma>
        </inkml:annotationXML>
        <inkml:traceGroup>
          <inkml:annotationXML>
            <emma:emma xmlns:emma="http://www.w3.org/2003/04/emma" version="1.0">
              <emma:interpretation id="{D5B53A93-BCA1-4586-B1EC-0B7DEFAA5E09}" emma:medium="tactile" emma:mode="ink">
                <msink:context xmlns:msink="http://schemas.microsoft.com/ink/2010/main" type="inkWord" rotatedBoundingBox="11914,9388 11956,7945 12605,7964 12563,9407"/>
              </emma:interpretation>
              <emma:one-of disjunction-type="recognition" id="oneOf0">
                <emma:interpretation id="interp0" emma:lang="en-US" emma:confidence="0.5">
                  <emma:literal>it</emma:literal>
                </emma:interpretation>
                <emma:interpretation id="interp1" emma:lang="en-US" emma:confidence="0">
                  <emma:literal>it.</emma:literal>
                </emma:interpretation>
                <emma:interpretation id="interp2" emma:lang="en-US" emma:confidence="0">
                  <emma:literal>Init</emma:literal>
                </emma:interpretation>
                <emma:interpretation id="interp3" emma:lang="en-US" emma:confidence="0">
                  <emma:literal>Idiot</emma:literal>
                </emma:interpretation>
                <emma:interpretation id="interp4" emma:lang="en-US" emma:confidence="0">
                  <emma:literal>init</emma:literal>
                </emma:interpretation>
              </emma:one-of>
            </emma:emma>
          </inkml:annotationXML>
          <inkml:trace contextRef="#ctx0" brushRef="#br0">-314 500 369,'-8'4'123,"-18"18"-155,22-22 2,4-5 30,0-37 2,32-16-14,12-19 0,12-3-56,1-4-132</inkml:trace>
          <inkml:trace contextRef="#ctx0" brushRef="#br1" timeOffset="12028.688">-274 329 162,'0'0'121,"-5"22"-123,-12 8-1,5-2-52</inkml:trace>
          <inkml:trace contextRef="#ctx0" brushRef="#br0" timeOffset="210.012">-352 379 381,'0'2'11,"0"-2"-32,0 0 26,26-26 2,18-22-7,6-6-18,-2-8-131</inkml:trace>
          <inkml:trace contextRef="#ctx0" brushRef="#br0" timeOffset="-6622.3786">-244-862 179,'-2'0'74,"2"0"-70,0 0 9,0 29 25,22 19 4,4 14-6,9 11-9,6 9-8,-6-2-15,0-3-3,-6-2-3,-3-12-10,-5-5-10,-4-12-30,-8-5-55,-3-13-96</inkml:trace>
          <inkml:trace contextRef="#ctx0" brushRef="#br0" timeOffset="-464.0266">-346-347 140,'0'11'131,"0"15"-137,38 0 31,20 11-10,15 0-15,3 0-35,-7-6-83</inkml:trace>
          <inkml:trace contextRef="#ctx0" brushRef="#br0" timeOffset="-7174.4104">-93-212 235,'-53'6'164,"7"3"-122,2-9-31,10 0-8,-16-5-5,-2-21-6,-7 2-16,13-10-14,5-2-36,0-4-25,15 3-50</inkml:trace>
          <inkml:trace contextRef="#ctx0" brushRef="#br0" timeOffset="-7379.4221">-37-221 278,'-50'3'102,"-5"-3"-93,-6 0 7,18 0 5,-4 0-18,-6-13-3,1-8-6,5 3-8,4-3-18,10 2-34,7 4-16,12 2-34</inkml:trace>
          <inkml:trace contextRef="#ctx0" brushRef="#br0" timeOffset="-690.0395">-224-708 379,'-26'40'9,"6"-9"-4,14 6 6,6 8-3,2 12-3,31 3-10,10 3 1,7-2-32,2-11-44,-2-9-55</inkml:trace>
          <inkml:trace contextRef="#ctx0" brushRef="#br1" timeOffset="9906.5664">41-317 337,'-59'-3'26,"-10"-2"-30,10 2 24,-7-10-15,-1-2-14,0-1-19,-3-2-3,15-1-51,5 1-34</inkml:trace>
          <inkml:trace contextRef="#ctx0" brushRef="#br0" timeOffset="-6982.3994">-229-396 365,'0'0'-10,"-27"0"-11,1-21 46,-2-15-12,9-14-14,7-8-13,10-9-65,2-1-66</inkml:trace>
          <inkml:trace contextRef="#ctx0" brushRef="#br0" timeOffset="-2033.1163">-116-566 261,'3'-8'135,"-3"-9"-151,-3 1 21,-23-5 22,-4-9-17,-1-7-11,-10-1 1,3-9-22,0-3-27,0 5-31,12 1-25</inkml:trace>
        </inkml:traceGroup>
        <inkml:traceGroup>
          <inkml:annotationXML>
            <emma:emma xmlns:emma="http://www.w3.org/2003/04/emma" version="1.0">
              <emma:interpretation id="{A0E6F377-D347-4986-8B87-5C9CAFCD84EB}" emma:medium="tactile" emma:mode="ink">
                <msink:context xmlns:msink="http://schemas.microsoft.com/ink/2010/main" type="inkWord" rotatedBoundingBox="12971,7909 13039,12650 12072,12664 12004,7923"/>
              </emma:interpretation>
              <emma:one-of disjunction-type="recognition" id="oneOf1">
                <emma:interpretation id="interp5" emma:lang="en-US" emma:confidence="0.5">
                  <emma:literal>Zielinski.</emma:literal>
                </emma:interpretation>
                <emma:interpretation id="interp6" emma:lang="en-US" emma:confidence="0">
                  <emma:literal>Zielinski</emma:literal>
                </emma:interpretation>
                <emma:interpretation id="interp7" emma:lang="en-US" emma:confidence="0">
                  <emma:literal>ileitis</emma:literal>
                </emma:interpretation>
                <emma:interpretation id="interp8" emma:lang="en-US" emma:confidence="0">
                  <emma:literal>Zielinski:</emma:literal>
                </emma:interpretation>
                <emma:interpretation id="interp9" emma:lang="en-US" emma:confidence="0">
                  <emma:literal>Zielinski'</emma:literal>
                </emma:interpretation>
              </emma:one-of>
            </emma:emma>
          </inkml:annotationXML>
          <inkml:trace contextRef="#ctx0" brushRef="#br2" timeOffset="-65350.7378">-156 3023 73,'5'-8'45,"-2"-5"-30,-1 13-4,-2 0 16,0 0 3,0-2 2,0 2-1,0 0 0,0 0-10,0 0-5,0 0-4,0 0-2,0 0-3,0 0-5,0 0 2,0 0-6,0 0 5,0 0-14,0 0-26,0 0-41,0 0-84</inkml:trace>
          <inkml:trace contextRef="#ctx0" brushRef="#br2" timeOffset="-60552.4633">76 2865 127,'-3'0'46,"-3"0"-34,6 0-3,0 0 1,-2 0-7,2 0-7,0 0 4,0 0 0,0 0 5,0 0-5,0 0 3,0 0-2,0 11 5,0 10 0,0 8-3,0 14 1,5-7 0,4 6 4,0 8-4,2-3 2,-2 1-6,-3-5 4,-3-6-5,0-1 2,-3-11-2,2-10 0,-2-3 0,0-3-6,3-4 1,-3-3 3,4 1 5,-4 0-5,0-3 3,0 0-3,0 3 0,0-3-8,0 0 8,0 0 2,0 0-6,0 0 8,0-19-2,0-12 4,0-8-1,-12-9 0,0 1-1,0-5 2,1 6 2,2 3-5,1 1 3,4 10-3,1 15 3,3 8 15,0 9-5,0 0 7,0 0-8,0 3-9,0 28-5,7 18 9,10 11-6,-3 5 2,-2-5-3,5 8 4,-8-6-2,3 6 1,-3-5-1,5-5-3,-5-3 2,-1-3-3,-5-5 3,3-8-4,-3-15 6,0-9-9,1-9-7,-4-6-12,0 0 11,0 0 6,0-19 8,0-18 3,-10-15-7,-7-11 6,-1-4-3,-1-6 4,-2-1-3,4 3 0,-2 1 0,8 12-3,3 4 3,1 14-2,5 22 2,-1 9 13,3 9 2,0 0 0,0 0-2,0 27-11,8 27 1,10 14 0,-1 11-2,-3-11 4,-2-5 1,-9-13-2,6-7-4,-6-21 5,-3-7-8,4-11-8,-4-4 5,0 0-3,0-30 9,-7-17-6,-19-15 0,0-14-3,0-2 10,-10-4-3,10-2 3,3 12-2,6 11 1,5 24 0,12 14 5,-3 15 18,3 8-11,0 0-3,9 47-7,18 14 4,1 15-1,-4 2 0,-1-9-4,-12-2 1,1-15 1,-6-2-5,-1-20 3,2-10-3,-5-12-5,-2-8-19,0 0 24,0 0-6,0 0 11,0-27 0,0-20-5,-9-8 4,-5-7-8,-3-5-1,-1 1 2,1 2 0,0 4 2,5 12 3,5 26-1,5 5 8,2 15 7,0 2 1,0 0-5,0 19-10,0 17 5,11 17-4,6 4 5,-5-1-2,3 0-4,-6-11 2,0-3-2,-4-16 1,-2-8-4,-3-8 1,0-10-21,0 0 16,0 0-2,0-4 9,0-27 1,0-20-2,-15-2 1,-2-11-1,3 9 2,2 3-1,7 15 2,1 16-3,4 6 16,-3 15 1,3 0-2,0 0 4,0 0-12,0 22-2,0 23-4,15 16 3,3-3-1,-1 0 2,-5-8-3,-4-2 2,-2-11 1,0-6-5,-6-13 2,0-8-5,0-10-7,0 0 7,0 0 1,0-1 5,0-35 1,0-10-3,-8-19 0,-4-3 1,-2-9-1,-5 6 1,11 12-2,2 17 2,6 8-3,0 21 5,0 7 4,0 3 10,0 3-5,0 0 0,0 14-7,9 33-4,17 12 3,-9 14 2,-5-12 0,0-3-6,-3-12 4,-1 0-2,-4-19-2,-2-9 1,-2-14-4,0-1 1,0-3-11,0 0 11,0 0-6,0-5 10,0-27-3,-17-17 0,-4-11 0,7-11 1,-10 4 1,7 3-2,-1 6 2,6 14-5,7 17 8,3 18-3,2 6 6,0 3-3,0 0-2,0 0 2,0 39-5,19 22 4,5 7-4,2 5 3,-12-12-2,-2 4 4,-3-16-4,0-1-1,-4-15 2,-2-13-2,0-5 0,-3-13-5,0-2-7,0 0-1,0 0 6,0 0 4,0-21 4,0-18 0,-8-16 0,-10-4 0,3-7-2,3 5 3,5 3-4,-3 27 3,8 12-2,2 19 15,0 0-3,0 3-8,0 37-2,17 14 2,0 9 0,-2 6-2,-3-15 2,-4 2-3,-1-15 4,-5-12 0,-2-14-2,0-10-7,0-5-6,0 0 6,0 0-4,0-1 12,0-26-2,0-13 1,-14-3-2,-1-18 2,4 12-1,-4-6 0,6 10 0,-3 6-1,10 15 0,-1 13-1,3 9 14,0 2-7,0 0 4,0 20-9,15 30 4,7 8 1,-4 11-2,-4-13 0,-2-1-3,-9-7 4,-1-17-1,2-4 0,-4-20-5,3-4-1,-3-3-7,0 0-3,0 0 11,0-27 4,0-14 0,-18-14-4,1-12 5,0 6-4,2-6 3,0 9-3,-5 0 2,11 11-1,4 5-2,2 20 0,3 14 13,0 8 1,0 0-10,0 0 4,0 32-7,20 18 4,6 12-2,-5 10 1,-10-18 3,-3 2-4,1-23 3,-3-7-4,-2-11 5,-2 0-8,-2-15 3,3 0-7,-3 0 7,0 0-6,0 0 4,0-9 5,0-25-4,-12-6 3,-5-12-3,3-8 3,-1 2-4,6 9 4,-3 13-3,10 7-1,2 17 3,-3 8 5,3 4 0,0 0-5,0 0 6,0 29-6,22 20 3,-3 18 1,0 0 5,-7-9-7,-3-19-2,0-5 2,-6-13-4,-3-8 1,0-13-5,0 0-1,0 0 2,0 0 1,0 0 5,0-13-1,0-20 0,-24-8-3,4-9 4,3 7-3,7 12 2,3 4-4,7 14 5,0 10 8,-4 3-3,4 0-3,0 0-2,0 18 0,4 29-1,10 7 4,-2 4-4,-10-15 3,4-9-4,-6-13 3,0-10-4,0-9-6,0-2-3,3 0 1,-3 0 6,0-7 3,0-29 3,-11-7-6,-4-12 6,-8-6-4,11 5 1,3 0 0,1 9-1,4 1 1,4 13-4,0 12 4,0 8-3,0 8 5,0-1-2,0 1 4,0 5-1,0 0-1,0 0 0,0 0-2,0 0 1,0 0-2,0 0 4,-3 0-4,3 0 5,0 0-2,0 0 1,0 0-1,0 0-2,0 0 2,0 0-4,0 0 4,0 0-4,0 0 4,0 19-8,0 12 7,0 11-1,0 1 0,0-6 1,0-4-2,0-6 4,0-2-7,0-15 8,0-1-8,0-7 3,0-2-2,0 0 1,0 0-1,0 0 0,0 0 4,0 0 1,0-13 3,0-13-5,0-11 3,0 3-4,0 1 3,-2-4-2,-1 5 0,-1 8 2,2 1 0,2 2 6,-3 0-6,-6-3 3,4 1-5,-4-4 3,3 2-3,-3-4 0,4 3 0,1 5-1,-1 5 1,5 5 0,0 7 1,0 4 2,0 0 0,0 0-2,0 0 2,0 33-2,0 19 0,14 8 0,-2-1-2,-7-5 4,2-22-3,-2-1 1,-5-10-2,3-10 2,-3-6-1,0-5-1,0 0 1,0 0-5,0 0 6,0-13-1,0-29 4,-8-10-8,-7-17 6,4 6-3,-4-7 1,6 10-2,3 7 1,3 22 0,3 16-1,0 6 4,0 9 0,0 0 4,0 0-7,0 0 5,0 0-4,0 24 1,0 19-1,0 10 1,6 5 1,0-2-4,0-17 4,-3-6-3,-3-6 4,2-14-4,-2-8 1,0-3-2,0-2-4,0 0 5,0 0-4,0 0 4,0 0-3,0 0 8,0-5-6,0-20 4,0-5-3,0-4 2,0 1-2,0-6 0,0 8 1,0 1-2,0 6 4,0 4-4,7 1 4,-7 4-3,3 4 2,-3 0-2,0 4 0,2-1 3,1 0-3,-3-2 2,2-4-3,2 1 4,-1-5-3,2-1 3,-1 1-2,-4 0 0,5 5 0,-5 3-1,6 2 3,-2-1-3,-4 8 5,0-5-5,0-3 5,0 3-4,0-3 1,2-3-2,-2 0 1,0 2 1,0-3-2,0 2 2,0 4-2,3-1 4,-3 3-5,0-3 4,0-3-2,0 4 0,0 4 1,0-5-2,0 0 3,0-3-4,0-2 4,0-2-4,0 0 4,0-4-3,0 3 2,0 3-1,0 0-2,0 3 4,0-1-4,0 1 4,0-2-6,0 3 7,0 1-4,0-3 2,0 2-1,0-6 0,0 3 0,0-2 0,0 3 0,0-1-3,0-1 6,0 1-6,0 1 6,0 3-4,0 3 2,0-4-2,0 5-1,0-5 5,0-1-6,0 2 5,0-5-2,0 2 1,2 2-4,2-2 6,-1 0-4,-1 3-1,-2 1 4,0 0-2,0 5 0,0-2-2,0 2 5,0-2-6,0 4 6,0 0-3,0 0 0,0 0 0,0 0-1,0 0 1,0-3-3,0 1 4,0 0-2,3 2 1,-3 0-2,0 0-3,0 0-23,0 0-21,0 0-49,0 0-115</inkml:trace>
          <inkml:trace contextRef="#ctx0" brushRef="#br2" timeOffset="-53855.0804">-206 2480 106,'-6'-10'82,"0"5"-54,6 5 10,0 0 3,0 0-14,0 0-11,0 0 6,0 5-2,0 22 10,15 7-15,4 13-5,-3-2-7,-2-6 0,1 5-1,-6 0-2,5-9 0,-6 4-6,-1-7-2,-2-23-16,-5 2-9,0-7-42,0-4-51,0 0-33</inkml:trace>
          <inkml:trace contextRef="#ctx0" brushRef="#br2" timeOffset="-53240.0452">-177 2468 33,'-7'-8'149,"-1"3"-126,6 5 5,2 0 8,0 0-2,0 0-21,2 18 12,15 16-3,7 8-15,-7 8-5,4-7 3,-7-2-5,-8-4 0,3-14 0,-3-12-1,-6-6-7,0-5-16,0 0 18,0 0-1,0-11 10,-12-20-4,-11-8 1,-3-1 4,0-2-1,-1-5 4,1 5-1,5 3 4,7 8-8,9 9 12,1 17 15,4 5-6,0 0-8,0 0-6,0 0 0,0 8 2,16 21 0,3 8-7,-2 5-1,-1 0-11,-6-5-14,-1-6-31,-2-3-32,-2 2-91</inkml:trace>
          <inkml:trace contextRef="#ctx0" brushRef="#br2" timeOffset="-57559.2922">12 910 102,'-4'0'22,"-1"0"-14,5 0 16,0 0-5,0 0-5,0 0-2,0 0 5,0-3 8,0 3-4,0 0-5,0-2 2,0 0-5,0-9 0,0-5 9,0-5-5,-2-5-8,2 1 8,0-6-10,0 6-3,0-2-5,0 5 5,0 1-3,0 2 5,0 1-3,0 3 2,0-1-2,0 2-2,0-4 3,0 2-5,2-3 3,1-2-2,3-4 2,-3-3-2,2 5 1,-5-8-2,7 12 1,-5-1 1,8 1-2,-5 6 3,1 1-4,-6 4 4,3 4-3,-3 0 3,0 4-3,0 0 1,0 0 0,0 0-1,3-2 2,-3 2-2,0 0 2,0 0-2,0 0 5,0 0-6,0 0 6,0 0-4,0 0 0,0 0 2,2-9 1,5 3 2,-7-9-6,5 2 4,1 1-4,0-1 3,-4-1-3,2 4 2,-1 0 0,-1 2-3,1-1 3,0-4-1,-3 4 1,0-7-2,4 2 4,-2-2-5,1 4 5,-1-4-4,2 3 1,-4 2 0,3 5 0,-3 0 1,0 6-1,0-3 2,0 0 0,0 3 6,0-3-5,0-2-1,0-3 1,0-1-3,0 0 1,0 3-1,0-1 2,0 5-2,0-4 3,-7 3-2,5 3 5,2 0-2,-3 0 1,1 0 0,-2 0 2,1 0 1,0 0-7,3 0 3,0 0-4,0 0 4,0 0-4,-2 0 0,-1 6 0,-1 10-1,2 1 2,2 5-2,-6-2 3,3 2-4,3 1 5,-3 4-4,0-4 2,3 1-2,-2-1 1,2 1 0,0-4-2,0 2 2,0-3-2,0 3 4,0 2-4,2-1 4,7 3-2,-3-7-1,0 2 2,-1-3-2,-2-8 1,0 5-1,-3-9 3,0 0-3,4-1 2,-4-3-2,0 6 2,0 1-2,0-4 1,0 6 1,0-5-2,0 9 3,0-5-4,0 0 4,0-5-4,0 1 3,0-4-1,0 3 0,0 0 0,0 4-2,0-4 3,0 3-3,0-1 4,0 1-4,-7 1 5,2-8-4,2 5 2,-1-6-1,2 5-1,-1-5 2,0 3-2,0 0 2,-3-3-3,4 7 2,-5-4-4,-1 2 7,4-1-3,-3 2 0,3-1 0,4-1-2,-6-4 5,6 0-4,0 0 1,0 0-2,0 0 5,0 0-4,0 0 2,0 0-1,0 0-1,0 0 1,0 2-3,0-2 3,0 5-1,0 4 2,0-7-2,-2 0 3,2-2-2,0 0-1,0 0 1,0 0-5,0 0-3,0 0 2,0 0 3,0 0-4,0 0 6,0 0-3,0 0 2,0 0 2,0 0-1,0 0 0,0 0-1,0 0 3,0-18-2,0-3 3,0-2-3,0-6 3,0 2-3,0-4 1,0 0 0,8 4 0,-2 0 1,-1 5-2,2-2 2,-4 3-2,-1-1 3,-2 2-2,0 1 2,0 2-2,0-7 0,0 4 2,0 1-2,0 6 4,0 2-4,0 5 4,0 6 0,0 0 6,0 0-6,0 0-1,0 0-1,0 0-3,0 12 1,0 13-2,-2 12 3,-4-1-1,2 12 2,-3-7-3,-3-8 2,8-5-1,-5-9-1,2-6 1,2-6-2,3-1 1,-4-6-8,4 0-2,0 0 4,0 0 6,0 0-3,0 0 3,0-3 2,0-12-2,0-4 2,0 6-3,0 8 4,0 2 5,0 3 5,0 0-7,0 0 1,0 0-4,0 28-1,0 9 1,0 11-1,4-4 3,-1-5-3,0-8 2,-3-10-4,0-12 3,0-4-3,2-5-9,-2 0 5,0 0-4,4 0 11,-4-16-3,0-9 3,0-12-3,0-3 4,0 3-5,0 1 2,0-1 0,0 3-1,0 3 2,0 5-4,0 4 4,0 3-3,0 8 4,0 0-4,5 0 4,1-1-2,-2 1 0,1-5 0,-5 6-1,6 1 2,-3 0-3,0 9 4,-1-3-4,-2 3 4,0 0 1,0 0 2,0 0-3,0 0 0,0 0 0,0 0-2,3 0 3,-3 0-5,0 0 4,0 0-6,0 0 6,0 0-2,0 0 0,0 0 1,0 3-1,0 2 3,0 5-3,0 0 3,0 4-4,0 2 3,-3-4-4,1-3-11,-8-2-28,3 2-64,-3-7-154</inkml:trace>
          <inkml:trace contextRef="#ctx0" brushRef="#br0" timeOffset="-26699.5272">-70-619 26,'-3'0'104,"-2"-5"-93,5 5 4,0 0 15,0 0-7,0 0 2,0 0-5,0 0 3,0 0-10,0 0 1,0 0 5,0 18-3,8 3 0,4-2-7,-3-1-2,0 3-3,-4-3 2,5 6-4,-5 3 0,-3-5-1,5 5 0,-7-1 0,2 1-2,1-2 5,-3 2-6,4-1 5,-4 0-4,3-2 3,-1-2-2,-2-7 0,3 1 0,-3-6 0,0-3 0,0-1-1,0-2 2,2-4-2,-2 3 2,0 3-2,0-6 2,0 2-1,0-2-1,0 0 2,0 0-3,0 0 4,0 0-4,0 0 4,4 0-3,-1 0 3,-3 0-2,0 0 0,0 5 0,0 4 0,0 3 2,3 1-4,-3 1 4,0-2-7,2 1-14,-2 1-36,0-6-66</inkml:trace>
          <inkml:trace contextRef="#ctx0" brushRef="#br0" timeOffset="-25618.4653">-37-659 107,'0'0'33,"-3"0"-16,3 0 4,0 0 0,0 0-4,0 0 7,0 0-8,0 0 2,0 0-7,0 0-2,5 0-5,1 0 6,3 4-2,5 1-2,0 2-2,5 5 0,0 3 3,0 1-3,0 1 2,0 5-5,-2 2 4,-3 2-4,-2 6 5,2 3-2,-5 0 0,0 5-2,-9 1-3,0 3 2,0 4-1,0-3 2,0-4-3,0 0 2,0-1-5,-9-3 0,3-6-5,-2 2-21,1-11-6,7-3-22,0-4-28</inkml:trace>
          <inkml:trace contextRef="#ctx0" brushRef="#br0" timeOffset="-22655.2959">-52-372 45,'0'0'66,"0"0"-47,0 0 1,0 0-1,0 0-5,0 0-8,0 0 1,0 0 6,0 0 9,0 0-4,0 0-11,-9 0-10,-12 3 15,2 7-19,-10 5 20,5-3-6,3 0 4,4 4 4,3-3-2,2 5 1,3 3-4,4 0 6,5 4-10,0 3 0,0 2 1,20 5-4,12 2 1,0 2-7,8-3 4,-7-2-19,-2 2-5,-5-11-16,-2-2-24,-1-4-10,-2-3-53</inkml:trace>
          <inkml:trace contextRef="#ctx0" brushRef="#br0" timeOffset="-21785.2461">137-111 56,'0'0'72,"0"0"-41,0 0 9,0 0 3,0 0-13,0 0 3,0 0-8,0 0-2,0 0-7,0 0-6,0 0 0,0 0-8,0 0-5,0 0-4,0 0 7,4-2-1,-2-8 4,6-4-5,10-7 0,2 1 3,1-4-2,5 8 1,7 3-15,-11 5 8,8 8 3,-8 0 5,-4 16-5,-3 18-2,-6 7-3,-9 7 1,0-1-3,0-3-7,0-2-18,-12-6-25,-6-9 25</inkml:trace>
          <inkml:trace contextRef="#ctx0" brushRef="#br0" timeOffset="-21244.2151">414 69 132,'0'0'70,"-12"0"-54,-17 11-35,6 8 138,-6-3-192,-9-1 169,5-12-76,-12 2-17,3-5-3,-4 0-14,2 0 11,10-11-6,-4-11-19,8-8-39,10-4 1,8 1-81</inkml:trace>
          <inkml:trace contextRef="#ctx0" brushRef="#br0" timeOffset="-20471.1708">129-59 163,'0'0'65,"0"0"-62,0 3 3,0-3 0,0 0-2,0 0-6,0 0 8,0 0 5,0 0-8,0 0 2,-9 0-4,-3 0 0,-8 0-2,-1-5 4,0 1-6,-1 4 1,-1 0 3,-3 0-22,-5 0 27,-3 23-17,2 8 8,-6 6 24,14 2-9,7-5-11,8-6-5,7-3-12,2-10-27,0-2-20,18-5-1</inkml:trace>
          <inkml:trace contextRef="#ctx0" brushRef="#br0" timeOffset="-20002.1441">39 158 127,'-12'-1'42,"3"1"-13,-1 0 4,-7 0-31,-3 0-10,3 0 48,0 0-28,-2 0-19,2 16 6,-11 2 42,7-3-27,9 4-5,9-6 4,3 0 0,0-5-18,0 1 0,26 2-6,10-7-17,-1-4-6,2 0-52,0 0-46</inkml:trace>
          <inkml:trace contextRef="#ctx0" brushRef="#br0" timeOffset="-19678.1256">39 158 87,'-59'177'169,"50"-172"-150,3-3-10,4-2 9,2 0-11,0 0-24,0 0 22,23-2-4,9-18 2,8-10-14,-5-4-38,3-3-53</inkml:trace>
          <inkml:trace contextRef="#ctx0" brushRef="#br0" timeOffset="-19318.105">129 117 144,'-4'0'37,"1"0"-33,3-11 19,0-1 9,3-4-22,18 7-5,8 3 2,-6 6 1,6 0-1,-3 10-2,-5 16 0,-7 8-1,-7-3 10,-5 6 0,-2-9-7,0-4 0,0-3-10,-6-11-7,-6 5-7,-2-9-29,-1-4-33,-4 2-49</inkml:trace>
          <inkml:trace contextRef="#ctx0" brushRef="#br0" timeOffset="-19004.087">347 268 156,'-23'11'86,"-10"0"-105,1 0 61,-8 2-39,5-11-3,-1-2 10,5 0-6,7-5-2,7-18-1,6-12-4,2-2-12,6-2-3,3-2-7,0-4-7,12 3-8</inkml:trace>
          <inkml:trace contextRef="#ctx0" brushRef="#br0" timeOffset="-18622.0652">146-40 147,'-15'0'-1,"4"-11"5,-1-14-7,7-10-7,1-2-59,-2 10 14,6 0 42,-2 11 14,2 6 48,0 7 12,-3 3-36,3 0-10,-6 0 0,-3 0-12,3 25 9,0 16 12,1 1 5,5 9 1,0 1-23,0-4-3,0-7-8,9-8-5,8-14-16,-3-13-22,0 0 4,1-6-15</inkml:trace>
          <inkml:trace contextRef="#ctx0" brushRef="#br0" timeOffset="-18200.041">146-40 132,'-3'-162'24,"-9"154"12,3 3 28,7 2-42,-1 3-17,3 0 6,0 0 5,0 12-27,0 19 20,0 5-6,12 5-1,0-8-3,-7-16-7,0-6-16,-1-9-18,1-2 11,-5 0 22,0-26 2,0-18-19,0-14 2,-9 0 11,-8 1 17,0 4 2,-1 1 8,-2 2 2,6 4 2,-1 11 5,6 14 6,3 10 13,0 9-13,6 2-15,0 0-11,0 0 10,0 19-12,0 20-1,17 11 4,2 10-6,-2-2 2,4-6-9,-7-3 1,0-10-2,-4-11-2,-3-13-16,0-8-40,-2-7 5,-5 0 24,0-7-2</inkml:trace>
          <inkml:trace contextRef="#ctx0" brushRef="#br0" timeOffset="-17826.0193">35-421 152,'-6'22'8,"6"18"1,0 15 13,0 2-18,6 8-29,5 0-7,-1-9-97</inkml:trace>
          <inkml:trace contextRef="#ctx0" brushRef="#br0" timeOffset="-16497.9437">61-74 169,'0'21'30,"0"-3"-33,0 1 10,-3-8-5,1-7 0,-1-1-2,3-3 8,0 0-5,-9 0-23,-8 0 18,-4-11 14,-5-15-10,0-2 5,-3-4 3,3-5-6,-10 6 6,1-3-8,4 3-2,-2 7 2,2 6 1,2 4-4,3 7 1,-4 3-4,7 4 3,5 0 3,4 0-6,2 0-5,9 0 2,3 0-1,0 0-25,0 0 9,3 9 21,30 4 2,5 2 2,0 1-1,5 1 1,-3 2-1,1 5 2,-3 0-3,-10 2 2,-7-5 2,-12-5 3,-3-5 8,-4-5 2,-2-4 4,0-2-3,0 0-7,0 0-57,-22-8 50,-13-21-3,-3-3 0,0-5-5,-3 4 4,1-4 1,-1 5 0,9 6 13,11 11 21,10 9-16,5 5-14,6 1-4,0 0-6,0 0-9,0 0 5,0 0 8,21 7 8,17 19-3,5 11 0,6 2-4,-3 0 3,1 0-1,3-3 2,-15 1-3,-1-2 1,-8-12-1,-5-4-1,-9-9 0,-3-8 2,-9-2 9,0 0-4,0 0-6,0 0-2,-6-7 4,-21-19-2,-1-6 0,-8 4 1,5-5 2,-4 14 5,14-1-2,4 8 27,8 9-15,6 1-4,3 2-7,0 0 3,0 0-6,0 0-4,17 17 1,18 18-1,9 2 1,-14-3-4,-2-3 4,-4-10-14,-7-5 5,-11-10-8,0-6 2,-6 0 16,0 0 2,0 0 8,0-6-8,-15-15 1,-13-8-3,-8-3 4,4 1-3,-2 1 9,1-1-8,4 4-5,3 5 3,9 4 3,10 10 6,2 3-3,5 5 3,0 0-8,0 0 5,0 0-6,3 5-1,23 23 0,5 7-2,5-1 2,-1-8-3,-12-7 3,-3-10-4,-6-2-7,-4-3-6,-8-4-1,2 0 13,-4 0 5,0 0 2,0-17-5,-23-10 4,-7-5-5,-4 0 6,-4-1-6,0 4-1,-3-2-5,-3 2-4,6 6 2,4 5 8,4 3 9,1 9-5,12 3 13,8 3-4,6 0-10,3 0-11,0 0-2,0 0-24,3 3-21,18 12-37</inkml:trace>
          <inkml:trace contextRef="#ctx0" brushRef="#br0" timeOffset="-13038.7458">134 195 337,'0'0'9,"0"0"-17,7 0 33,36 0-15,9 9-8,7 3-14,-2 1-34,-2-1-40,1 6-44</inkml:trace>
          <inkml:trace contextRef="#ctx0" brushRef="#br0" timeOffset="-12808.7327">96 253 347,'-5'18'5,"5"4"-24,0 6 35,2 8-17,15 3-6,2-3-24,-7-3-41,-2-1-47</inkml:trace>
          <inkml:trace contextRef="#ctx0" brushRef="#br0" timeOffset="-12589.7201">70-14 196,'-5'46'106,"-16"0"-136,-8 12 32,12-3 6,5-5-14,1-7-25,1-3-20,5-1-43</inkml:trace>
          <inkml:trace contextRef="#ctx0" brushRef="#br0" timeOffset="-12358.7068">61 13 318,'-15'0'35,"-19"25"-27,-1 15 6,2-1-6,7 1-11,7-2-8,-2-4-3,1 1-10,2 0-24,1-10-19,8-7-8,3-5-62</inkml:trace>
          <inkml:trace contextRef="#ctx0" brushRef="#br0" timeOffset="-12155.6953">50 36 165,'-23'29'100,"-18"11"-90,-8 12 6,11-5 10,0-5-13,5 0-15,7-6-6,4-5-10,1-1-19,6-6 3,4-12-6,4-4-52</inkml:trace>
          <inkml:trace contextRef="#ctx0" brushRef="#br0" timeOffset="-11937.6828">-25 130 81,'-10'0'210,"-25"19"-184,-3 14-16,4 7 38,1-6-30,2 9-11,-2-4-3,5-1 2,2-9-7,2-1-5,0-7-12,7-5-32,6-5-11,5-5-47</inkml:trace>
          <inkml:trace contextRef="#ctx0" brushRef="#br0" timeOffset="-11624.6649">65 8 172,'0'-9'187,"-21"-10"-209,-8 7 32,8-1 15,-5-5-24,0-3 1,-3-4-1,-4 0 0,-3 1-5,3-5 7,-2 4-7,3-5 0,0 2-12,3 3-2,3 0-4,9 4-3,2 0-27,12 5-34</inkml:trace>
          <inkml:trace contextRef="#ctx0" brushRef="#br0" timeOffset="-11367.6502">-29-210 162,'0'4'86,"0"-4"-74,0 0 2,-17 0-16,-10 0 18,-4-15 2,-4-13 7,6-3 3,-4-1-20,2-3-8,-2 4 1,10 3-4,3 4 1,6 6-23,7 8-22,5-4-33,2 5-19</inkml:trace>
          <inkml:trace contextRef="#ctx0" brushRef="#br0" timeOffset="-11135.637">120-252 341,'0'3'22,"0"-1"-62,-15-2 95,-14 0-30,6-7-24,-10-23 2,-1-6 2,-1-8-5,0 2-3,6 0-12,-6 2 0,8 10-9,10 11-25,6 8-26,8 9-23</inkml:trace>
          <inkml:trace contextRef="#ctx0" brushRef="#br0" timeOffset="-10912.6242">-6-325 281,'7'8'34,"-7"-8"5,2 0-4,-2 0-13,0 0-7,0 0-5,0-15-6,-14-15-1,-12-4 1,0-3-7,-1-2-2,1 2-13,0 0-7,8 15-18,10 3-16,1 15-25,7 1-6,0 3-30</inkml:trace>
          <inkml:trace contextRef="#ctx0" brushRef="#br0" timeOffset="-10572.6048">-14-291 123,'5'16'100,"-2"-8"-82,-3-5 5,0-3 7,0 0-35,0-3 4,0-25 4,-17-8-3,3-1 1,-5 4 5,2-2 0,6 10 5,2 7-3,9 7 21,-3 7-5,3 4-13,0 0-5,6 4 8,21 29-8,1 13-3,-2 6-2,-5-3-2,2-6 3,-14-12-4,-3-13 2,-3-6-7,-3-12-13,0 0 6,0 0-20,0 0 24,0-25-5,-24-8-10,7-10-10,-1 1-23,6 1-40</inkml:trace>
          <inkml:trace contextRef="#ctx0" brushRef="#br0" timeOffset="-10318.5902">-14-291 320,'174'5'74,"-186"-5"-97,-2-9 45,2-21 5,0-14-15,10-7 0,2-6-4,0-8-4,0 1-6,9 5-30,5 9-20,1 13-9,-1 14-39,1 4-65</inkml:trace>
          <inkml:trace contextRef="#ctx0" brushRef="#br0" timeOffset="-8676.4962">129 47 379,'0'10'24,"0"24"-25,0 11 17,5 7-5,9 6-11,5 1-8,-8-3-9,-3-4-41,-5-8-53,1-16-67</inkml:trace>
          <inkml:trace contextRef="#ctx0" brushRef="#br0" timeOffset="-8479.4849">122-100 320,'-19'24'109,"-8"17"-116,4 11 28,-3 4-5,7-2-18,2-4-2,3 0-15,2-9-13,1-4-39,5-4-65</inkml:trace>
          <inkml:trace contextRef="#ctx0" brushRef="#br0" timeOffset="-8278.4735">105 13 426,'-40'52'-1,"-13"4"1,4 3 14,11-12-16,12-10-17,5-5-16,4-8-30,8-9-37,3-8-113</inkml:trace>
          <inkml:trace contextRef="#ctx0" brushRef="#br0" timeOffset="-8062.4612">8-37 319,'-71'45'-6,"4"-6"53,-9 2-7,17-8-54,16-13 31,-9-7-153,5 0 157,9 0-35,0-5-39,24-2-17</inkml:trace>
          <inkml:trace contextRef="#ctx0" brushRef="#br0" timeOffset="-7852.4492">-2-42 75,'-21'0'217,"-19"18"-191,-5 2-3,5 7 5,4-14-8,0 3-22,-6-3-20,-1 0 25,2-3-17,1 4-113,2-4 110,12 5-56</inkml:trace>
          <inkml:trace contextRef="#ctx0" brushRef="#br0" timeOffset="-7612.4355">29 5 37,'-23'0'366,"-27"0"-356,-2 10-5,9 1 11,5-5-4,0-6-46,-5 1 11,-7-1-11,-6 0-3,4 0-37,23 0 11,3 0-67</inkml:trace>
          <inkml:trace contextRef="#ctx0" brushRef="#br0" timeOffset="-6405.3664">27-757 361,'0'0'48,"-9"0"-56,-6 13 23,3 18-10,10 11-4,2 7-5,0 7 2,0 5-12,0-9-28,0-2-27,2-11-53</inkml:trace>
          <inkml:trace contextRef="#ctx0" brushRef="#br0" timeOffset="-6186.3539">122-956 309,'0'0'32,"0"5"-26,7 32 22,-2 15 0,-2 16-10,-3 3-9,0 0-10,0-4 2,0 0-10,0-7-19,0-13-35,0-11-66</inkml:trace>
          <inkml:trace contextRef="#ctx0" brushRef="#br0" timeOffset="-3156.1805">189 84 348,'0'37'41,"-5"-1"-53,-12 11 15,1-5-4,8-4-45,2-6-72,3-10-97</inkml:trace>
          <inkml:trace contextRef="#ctx0" brushRef="#br0" timeOffset="-2941.1683">103-35 376,'-7'30'49,"-24"8"-49,-7 13 10,2 3-9,1-1-2,1-3-2,2-1-3,-6-10-9,6 0-16,-3-7-14,4-3-14,1-8 18,10-8-24</inkml:trace>
          <inkml:trace contextRef="#ctx0" brushRef="#br0" timeOffset="-2720.1556">35 78 272,'-46'32'88,"-4"-4"-93,1 4 17,17-8-12,6-8-4,2-7-48,4 1 6,0-1 9,-4 0-40</inkml:trace>
          <inkml:trace contextRef="#ctx0" brushRef="#br0" timeOffset="-2460.1407">-32-184 155,'-55'-3'115,"-4"-1"-103,2 4 4,10 0-6,4-4-31,2 2-42,11 2-31,8-3 14</inkml:trace>
          <inkml:trace contextRef="#ctx0" brushRef="#br0" timeOffset="-2247.1283">3-242 77,'-21'0'253,"-22"0"-252,-6 0 3,5-7 20,-3-8-14,-2-10-11,-1 0 3,-5-2-13,3-7-29,-3-2-15,3-1-50</inkml:trace>
          <inkml:trace contextRef="#ctx0" brushRef="#br0" timeOffset="-1699.0972">-130-858 409,'8'43'0,"-2"25"11,0 8 4,11 1-13,-6-8-12,-2-11-24,3-8-42,-3-5-57</inkml:trace>
          <inkml:trace contextRef="#ctx0" brushRef="#br0" timeOffset="-1470.0838">163-723 387,'0'0'13,"-8"6"-17,-4 25 19,6 11-16,6 4-2,0 12-11,0-3-24,0-6-46,0-1-81</inkml:trace>
          <inkml:trace contextRef="#ctx0" brushRef="#br0" timeOffset="-1200.0687">184-869 247,'-36'0'114,"5"15"-129,-2 22 33,14 11-2,4 8-9,6 7 0,9 2-12,0 2-16,0-10-37,26-7-44</inkml:trace>
          <inkml:trace contextRef="#ctx0" brushRef="#br0" timeOffset="-941.0539">-120-867 280,'-40'0'42,"11"3"-32,15 20-7,14 8 1,0 10-1,26 8-1,14 8-4,10 3-6,2 1-27,-2-9-35,0-4-46</inkml:trace>
          <inkml:trace contextRef="#ctx0" brushRef="#br0" timeOffset="-232.0133">-56 175 274,'0'0'9,"16"0"-36,15-29 27,22-15-54,-1-11-124</inkml:trace>
          <inkml:trace contextRef="#ctx0" brushRef="#br0" timeOffset="397.0227">-192 357 237,'3'0'88,"14"0"-115,9-6 31,19-25-83</inkml:trace>
          <inkml:trace contextRef="#ctx0" brushRef="#br0" timeOffset="1965.1121">108-757 469,'-43'3'-102,"7"-3"51,10-37 46,12-30-116</inkml:trace>
          <inkml:trace contextRef="#ctx0" brushRef="#br1" timeOffset="5542.317">-6-485 175,'0'-3'47,"0"3"-42,0 0 28,0 21-21,21 35-8,20 33-5,-18-31 1,-3-6-11,-5 2-44,0-9-84</inkml:trace>
          <inkml:trace contextRef="#ctx0" brushRef="#br1" timeOffset="7132.4076">262-20 108,'-14'0'81,"-1"0"-71,-8 0 1,2 16-4,7 14-4,-13 4 0,4 5 1,1 5 0,-2-2-6,3-5-20,-2-6-49,3-10-65</inkml:trace>
          <inkml:trace contextRef="#ctx0" brushRef="#br1" timeOffset="7357.4208">181-69 108,'-40'0'184,"-2"13"-195,4 15 11,4-4-6,5 6-32,-1-7-11,1-3-14,6 2-36</inkml:trace>
          <inkml:trace contextRef="#ctx0" brushRef="#br1" timeOffset="7582.4336">-63-364 54,'-47'5'52,"-6"-5"-59,6 3-31,13-3-23</inkml:trace>
          <inkml:trace contextRef="#ctx0" brushRef="#br1" timeOffset="7842.4485">122-320 47,'-46'-24'223,"-1"-7"-217,0-5-13,16-4 9,-2-12-16,11-6-68,-1-3-69</inkml:trace>
          <inkml:trace contextRef="#ctx0" brushRef="#br1" timeOffset="8078.462">222-433 171,'-29'0'204,"-4"0"-225,-2-7 36,20-14 8,-7-12-19,4-8-3,4-7-6,4 0-12,8-1-41,2-3-63,0 9-64</inkml:trace>
          <inkml:trace contextRef="#ctx0" brushRef="#br1" timeOffset="9501.5434">141 88 139,'-12'29'196,"-14"3"-193,-7 10-1,9-1 4,-4 1-8,1 5 0,1 0-13,5-4-25,4-12-48,3-10-41</inkml:trace>
          <inkml:trace contextRef="#ctx0" brushRef="#br1" timeOffset="9721.5557">56-48 264,'-48'-3'139,"0"3"-133,-5 0 17,4 9-18,-3 13-6,0-3 4,2-1-8,9-3-9,9-9-18,6-6-25,9 0-25,10 0-41</inkml:trace>
          <inkml:trace contextRef="#ctx0" brushRef="#br1" timeOffset="10093.5772">-49-535 90,'-38'-11'198,"-12"-4"-222,-5-7 36,15-1 6,-7-6-31,4-4-64,5-1-44</inkml:trace>
          <inkml:trace contextRef="#ctx0" brushRef="#br1" timeOffset="10310.5897">18-514 136,'-10'0'138,"-16"-11"-138,0-12 8,12-8 4,2-14-5,4-7-14,8-8-52,0 5-133</inkml:trace>
          <inkml:trace contextRef="#ctx0" brushRef="#br1" timeOffset="11532.6595">167 277 149,'-21'7'285,"0"20"-301,-1 2 23,10 10-3,9 3-8,3 0-11,0-3-32,0 0-52,0-4-99</inkml:trace>
          <inkml:trace contextRef="#ctx0" brushRef="#br1" timeOffset="11713.6698">6 429 229,'-8'0'104,"-4"0"-109,6 0 15,3 17-3,3 13-5,0 9-8,0 4-25,0 0-68</inkml:trace>
          <inkml:trace contextRef="#ctx0" brushRef="#br1" timeOffset="11893.6802">-160 290 186,'-34'0'181,"-4"0"-177,0 15 4,8 18-1,-1 8-15,4 4-6,4 1-18,6-1-83,8-14-102</inkml:trace>
        </inkml:traceGroup>
        <inkml:traceGroup>
          <inkml:annotationXML>
            <emma:emma xmlns:emma="http://www.w3.org/2003/04/emma" version="1.0">
              <emma:interpretation id="{06A57BC1-57FF-4463-96BF-B21A317EB621}" emma:medium="tactile" emma:mode="ink">
                <msink:context xmlns:msink="http://schemas.microsoft.com/ink/2010/main" type="inkWord" rotatedBoundingBox="12646,9410 12697,7865 13386,7888 13334,9433"/>
              </emma:interpretation>
              <emma:one-of disjunction-type="recognition" id="oneOf2">
                <emma:interpretation id="interp10" emma:lang="en-US" emma:confidence="0.5">
                  <emma:literal>inherit</emma:literal>
                </emma:interpretation>
                <emma:interpretation id="interp11" emma:lang="en-US" emma:confidence="0">
                  <emma:literal>inherit.</emma:literal>
                </emma:interpretation>
                <emma:interpretation id="interp12" emma:lang="en-US" emma:confidence="0">
                  <emma:literal>ileitis</emma:literal>
                </emma:interpretation>
                <emma:interpretation id="interp13" emma:lang="en-US" emma:confidence="0">
                  <emma:literal>Fieriest</emma:literal>
                </emma:interpretation>
                <emma:interpretation id="interp14" emma:lang="en-US" emma:confidence="0">
                  <emma:literal>Kiewit</emma:literal>
                </emma:interpretation>
              </emma:one-of>
            </emma:emma>
          </inkml:annotationXML>
          <inkml:trace contextRef="#ctx0" brushRef="#br0" timeOffset="-24502.4015">253-576 42,'0'0'90,"0"0"-76,-5 0 11,2 0 0,-1 0-3,4 0-11,0 0-6,0 0 1,0 0-4,0 0 3,0 0-1,0 0 2,0 0-1,0 0 2,0 0-6,0 0 7,0 2 5,0 6-1,9 8-4,3 3-4,0 3-1,0 8 3,-1-2-2,-5 3-1,-4 3 3,2 3-4,-4-5 5,0-1 2,0-3 0,0-1-3,-4-2-5,-4 6 1,-3-1-4,-4 2 3,1 0-2,-2-2 2,2 1-6,-1-1-2,-2-2-13,3-3-9,2-10-18,-2 1-21,5 0-68</inkml:trace>
          <inkml:trace contextRef="#ctx0" brushRef="#br0" timeOffset="-23778.3601">295-568 47,'0'0'87,"0"0"-55,0 0 5,0 0-7,0 0-16,0 0-1,0 0-1,-4 0-4,-1 0 2,2 0 5,-6 4-15,6 10 5,-3 9 0,-2 6-1,1 8 2,2 7 0,-1 4-2,0 1 0,0 1 1,1-5-8,-2-7 3,4-1-10,1-4-6,-1-9-14,3 4-26,0-8-24</inkml:trace>
          <inkml:trace contextRef="#ctx0" brushRef="#br0" timeOffset="-14522.8307">312 91 291,'-7'-5'79,"-3"3"-77,6 2 17,4 0 0,0-4-17,0 2-3,0 2 6,0 0 1,9 0 4,12 0-3,1 6-6,2 16 2,-1-1-10,-2 6-3,-6-6-8,-8-5 4,-7-3-1,4-5 3,-4-4 8,0-4-6,0 0-1,0 0-30,-18 0-11,-11 0 60,-9-2-4,7-17-4,-7 1 9,8 3 4,10-1-4,6 8 9,14 3-5,-4 5 1,4 0-10,0 0 8,7 0 12,24 0-8,7 19-13,9 6 3,-9 8-1,-3-11-7,-9 2 4,0-1-4,-18-9 5,4-4-4,-9-8 1,1-2-5,-4 0 4,0 0 0,0 0 0,-15 0 4,-6-21-2,-7 1 6,7 2 1,9 7 4,7 8 1,5 3-3,0 0-9,0 0-1,2 0 2,27 0-3,11 15-15,-7 4-26,-1-1-13,-2-1-83</inkml:trace>
          <inkml:trace contextRef="#ctx0" brushRef="#br0" timeOffset="-13864.7931">224-51 168,'-2'0'15,"-1"0"-21,3 0 20,0-8 10,0-20-2,17-11 2,9-8-1,3-8-5,9-6-11,-6 3-5,0 6-28,-2 13-10,-10 19 9,-14 9 14,-3 11 18,-3 0 4,0 0-12,0 25 10,-24 8 11,-2 0 2,0 1 10,-3-2-15,8-4 2,-5 2-11,2-7 6,5-2 2,7-6 2,3-4-7,9-5-13,0-6 2,0 0-16,0 0 8,0 0 10,14-4 2,15-20-8,-3-1 2,7-8 3,-7-4 1,0 2 1,-2 3-1,-7 10-2,-5 9-4,-10 5 12,-2 8 6,0 0 1,0 0-13,0 5-2,-22 18 6,-2 4-4,-2-2 0,3-1-4,4-8-11,0 0-28,10-8-60</inkml:trace>
          <inkml:trace contextRef="#ctx0" brushRef="#br0" timeOffset="-13565.776">300-63 297,'-12'0'30,"7"2"-39,5-2 15,0 0 18,8-13-8,22-24-8,-1-15-4,9-8-3,0-3-6,5 8-68,-15 8-49,-4 10 5</inkml:trace>
          <inkml:trace contextRef="#ctx0" brushRef="#br0" timeOffset="-13266.7588">257 23 228,'-4'0'62,"4"3"-63,0 3 3,0 3 20,23 7-18,10 7-6,1 2-4,-4-3-28,2 3-12,-6-4-18,-3 0-79</inkml:trace>
          <inkml:trace contextRef="#ctx0" brushRef="#br0" timeOffset="-10115.5785">236-390 54,'0'10'364,"0"-8"-366,0-2-15,0 0 15,0-15 2,17-25 2,16-6-5,7-6-25,-5-2-73,3 11-61</inkml:trace>
          <inkml:trace contextRef="#ctx0" brushRef="#br0" timeOffset="-9906.5667">291-242 301,'-8'8'83,"1"-8"-103,7 0 4,0-5 27,0-29-7,21-13-2,11-8 3,6-3-15,-3 1-76,-4 12-75</inkml:trace>
          <inkml:trace contextRef="#ctx0" brushRef="#br0" timeOffset="-9700.5548">288-134 274,'-2'0'18,"2"0"-6,0-5 31,35-26-26,-1-11-12,6-6-6,2 7-44,-8-2-64,-8 15-29</inkml:trace>
          <inkml:trace contextRef="#ctx0" brushRef="#br0" timeOffset="-9502.5436">271-74 323,'-9'9'65,"9"-7"-86,0-2 21,7 0 10,29 0-2,18-9-2,1-14-11,2 1-40,-7 0-71,0 7-27</inkml:trace>
          <inkml:trace contextRef="#ctx0" brushRef="#br0" timeOffset="-9284.5311">317-74 393,'-5'9'34,"5"-5"-56,0 1 30,19 9 15,23 2-23,16 5 0,1 1-17,-2 2-17,-5 4-45,-16-6-32</inkml:trace>
          <inkml:trace contextRef="#ctx0" brushRef="#br0" timeOffset="-9066.5186">195 91 420,'-9'5'59,"4"-2"-72,5-3 16,0 7 3,29 14-3,18 6-6,1 4-3,2 0-20,-6-1-30,-6-5-37,-6 3-54</inkml:trace>
          <inkml:trace contextRef="#ctx0" brushRef="#br0" timeOffset="-8872.5075">201 185 418,'-8'0'87,"4"0"-101,4 0 18,0 0-4,9 25 3,20 6-6,3 11-8,0-5-24,-2-4-36,-13 2-50,-8-8-86</inkml:trace>
          <inkml:trace contextRef="#ctx0" brushRef="#br0" timeOffset="-5962.3411">338-999 285,'0'0'59,"0"30"-56,-3 23 33,-3 5-16,1 15-12,2-1-9,-1-3 2,-4-4-4,2-8-16,-2-4-13,-1-11-45,6-16-65</inkml:trace>
          <inkml:trace contextRef="#ctx0" brushRef="#br0" timeOffset="-5714.3269">504-852 269,'-29'25'83,"-3"0"-75,-9 17 18,12-2-10,6 2-10,-1 5-3,-2 1-1,5 4-2,1-9-5,0 3 1,3-10-15,7-8-26,3-6-51,3-15-91</inkml:trace>
          <inkml:trace contextRef="#ctx0" brushRef="#br0" timeOffset="-5461.3124">663-711 353,'-14'22'43,"-15"8"-52,-11 10 22,2 3-9,3 2-1,-1-2-6,2 3 1,-10 0 0,3-3-2,6-4 0,1-5 0,4-6-13,13-10-34,5-5-42,7-7-112</inkml:trace>
          <inkml:trace contextRef="#ctx0" brushRef="#br0" timeOffset="-5220.2986">658-414 365,'-40'34'12,"-7"-5"14,-3 2 1,19-6-22,-2 6-3,-10 2 8,7 1-12,5-6-5,-4 2-8,9-4-22,5-8-26,6-4-56</inkml:trace>
          <inkml:trace contextRef="#ctx0" brushRef="#br0" timeOffset="-4986.2852">640-202 250,'-26'13'138,"-27"6"-232,1 3 188,0 0-47,2-7-55,16-4 10,-4 2-6,-11 0-13,4 0-21,5 3-17,11-3-12,5-1 9</inkml:trace>
          <inkml:trace contextRef="#ctx0" brushRef="#br0" timeOffset="-4806.2746">283-84 287,'26'-11'8,"17"8"46,12 3-11,21 0-34,0 3-10,0 20-23,-1 4-39,-10 2-39,-16-3-109</inkml:trace>
          <inkml:trace contextRef="#ctx0" brushRef="#br0" timeOffset="-4582.2621">271-16 357,'-9'5'24,"9"-3"-41,0 2 30,33 3 14,24-1-19,14 1-3,1 1-20,4-3-45,-12 3-62,-3 0-37</inkml:trace>
          <inkml:trace contextRef="#ctx0" brushRef="#br0" timeOffset="-4358.2492">326 106 371,'-9'11'78,"9"-7"-117,0 5 40,30 2 8,28 5-11,6 4-14,-6-2-41,3 6-45,-14 0-48</inkml:trace>
          <inkml:trace contextRef="#ctx0" brushRef="#br0" timeOffset="-4162.2378">303 299 418,'0'0'22,"0"2"-41,9 13 25,31 4-4,10 7-15,5 1-19,-8 0-53,-4 4-42</inkml:trace>
          <inkml:trace contextRef="#ctx0" brushRef="#br0" timeOffset="-3950.226">388 299 316,'-7'-11'132,"4"11"-140,3 0 7,0 0 17,33 15-4,15 24-13,0 9 3,4-1-11,-5 1-31,-13-7-64,-8-9-73</inkml:trace>
          <inkml:trace contextRef="#ctx0" brushRef="#br0" timeOffset="-3742.2141">364 28 483,'-29'41'-21,"-9"-5"28,6 8 4,6 1-14,9-4-4,5-2-13,-3 3-18,6-10-3,1-4-41,-1-4-52</inkml:trace>
          <inkml:trace contextRef="#ctx0" brushRef="#br0" timeOffset="-3541.2025">253 136 408,'0'26'17,"-3"3"-11,-11 12 19,2 1-18,7-9-8,-4 4-17,6-2-14,-3-5-39,0-6-54,4 6-82</inkml:trace>
          <inkml:trace contextRef="#ctx0" brushRef="#br0" timeOffset="-3350.1917">210 167 326,'0'0'73,"-12"27"-75,-5 4 31,3 8-14,2 4-15,5-2-12,5-8-15,2-3-63,0-12-65</inkml:trace>
          <inkml:trace contextRef="#ctx0" brushRef="#br0" timeOffset="564.0319">205 125 240,'14'18'135,"6"1"-164,10 7 31,4-2-6,10 2-75,-13-8-84</inkml:trace>
          <inkml:trace contextRef="#ctx0" brushRef="#br0" timeOffset="765.0437">312 154 396,'0'0'5,"0"0"-7,31 0 5,7 0-4,9 10-39,3 6-38,-10-1-42</inkml:trace>
          <inkml:trace contextRef="#ctx0" brushRef="#br0" timeOffset="990.0565">373 15 305,'0'0'70,"0"0"-75,8 0 19,42 0 9,9 0-11,7 0-11,7 0-9,-15 2-33,1-2-53,-13 0-21</inkml:trace>
          <inkml:trace contextRef="#ctx0" brushRef="#br0" timeOffset="1199.0685">399-331 481,'-9'0'9,"0"0"-26,9 0 14,12 0 16,26-20-7,17-22-7,6-9-18,3-5-81,-17 3-73</inkml:trace>
          <inkml:trace contextRef="#ctx0" brushRef="#br0" timeOffset="1395.0797">428-425 350,'0'0'11,"0"0"-5,9-28 8,29-17-11,8-15-1,9-4-9,-2 0-41,0 3-115</inkml:trace>
          <inkml:trace contextRef="#ctx0" brushRef="#br0" timeOffset="1597.091">405-576 361,'-6'0'9,"6"-11"-20,0-28 15,6-13-4,22-17-10,10-5-65,-2 7-151</inkml:trace>
          <inkml:trace contextRef="#ctx0" brushRef="#br0" timeOffset="1794.1026">288-700 216,'-9'5'189,"4"-5"-222,5 0 26,0-38 14,23-17-11,18-19-31,2 2-112</inkml:trace>
          <inkml:trace contextRef="#ctx0" brushRef="#br1" timeOffset="6073.3472">527-522 242,'-35'0'60,"9"0"-35,3 0-10,-1 28-15,0 9 2,5 14-4,-5 4 1,7-3-9,-1-5-19,4-10-75</inkml:trace>
          <inkml:trace contextRef="#ctx0" brushRef="#br1" timeOffset="6442.3684">459-175 125,'-2'0'145,"-3"0"-147,5 23 6,0 16 11,0 5-15,11 1-5,-3-6-13,-1-2-43,1-1-59</inkml:trace>
          <inkml:trace contextRef="#ctx0" brushRef="#br1" timeOffset="6682.3822">186-109 151,'-14'0'151,"-3"0"-138,10 0-11,7 0 25,12 7-4,21 19-18,10 5-5,4 5-4,1-1-18,-3-4-30,-7 0-63</inkml:trace>
          <inkml:trace contextRef="#ctx0" brushRef="#br1" timeOffset="6891.3941">305-42 260,'12'0'23,"14"5"-18,0 31 27,12 3-28,0 3-5,-5-1-19,-4-5-45,-1 1-97</inkml:trace>
          <inkml:trace contextRef="#ctx0" brushRef="#br1" timeOffset="8287.474">291-317 328,'0'5'50,"0"-5"-57,0 0 29,0 0-14,0 0-7,0-20-2,14-23 1,5-9-5,0-9-47,2 1-68,0 5-71</inkml:trace>
          <inkml:trace contextRef="#ctx0" brushRef="#br1" timeOffset="8481.4849">443-173 166,'-24'13'214,"10"-13"-245,4 0 32,10 0 6,0-18-4,16-22-4,18-6-3,-4-10-33,4 1-73,4 9-87</inkml:trace>
          <inkml:trace contextRef="#ctx0" brushRef="#br1" timeOffset="8683.4965">504-74 342,'-14'2'21,"4"-2"-27,10 0 16,0 0 0,17 0-4,21 0-4,9-15-6,-3 2-38,0 4-28,-6 9-49</inkml:trace>
          <inkml:trace contextRef="#ctx0" brushRef="#br1" timeOffset="8893.5085">490 28 210,'-4'10'173,"1"-1"-193,3 9 30,14 13 6,24 6-16,7 10-5,-5-5-24,-8-2-44,-2 1-68</inkml:trace>
          <inkml:trace contextRef="#ctx0" brushRef="#br1" timeOffset="9110.521">321 185 373,'-16'0'30,"14"0"-34,2 25 18,14 6 7,12 5-21,-2 8 0,4 3-4,-4-2-5,0-4-26,-8-6-61,-4-3-105</inkml:trace>
          <inkml:trace contextRef="#ctx0" brushRef="#br1" timeOffset="9300.5319">163 266 271,'-12'0'107,"4"5"-114,8 27 29,0 13-8,0 3-14,5 2-11,10-9-37,0-7-46,-4-12-134</inkml:trace>
          <inkml:trace contextRef="#ctx0" brushRef="#br1" timeOffset="10513.6013">193-583 179,'-24'0'99,"15"-23"-156,9-18 39,21-8-17</inkml:trace>
          <inkml:trace contextRef="#ctx0" brushRef="#br1" timeOffset="10811.6183">390-375 360,'-14'7'113,"2"-7"-160,9 0 41,3-35 6,20-20-23,15-12-87,12 3-111</inkml:trace>
          <inkml:trace contextRef="#ctx0" brushRef="#br1" timeOffset="10929.6251">611-105 369,'0'0'18,"12"0"-19,11-4 3,15-26-1,15-15-22,-4 6-76,1 0-42</inkml:trace>
          <inkml:trace contextRef="#ctx0" brushRef="#br1" timeOffset="11112.6356">614 21 223,'-8'7'162,"8"-3"-175,0-4 14,20 0 4,24 0-8,11-6-73,-3 1-87</inkml:trace>
          <inkml:trace contextRef="#ctx0" brushRef="#br1" timeOffset="11330.648">343 229 282,'-14'12'145,"2"0"-168,7-1 15,5 4 8,0 11-26,5 4-47,9 3-41</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rPr>
              <a:t>How do you use addition to subtract?</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ea typeface="Verdana" pitchFamily="34" charset="0"/>
                <a:cs typeface="Verdana" pitchFamily="34" charset="0"/>
              </a:rPr>
              <a:t>In this lesson you have learned how to subtract </a:t>
            </a:r>
            <a:r>
              <a:rPr lang="en-US" sz="1200" dirty="0" smtClean="0">
                <a:solidFill>
                  <a:schemeClr val="accent1"/>
                </a:solidFill>
                <a:latin typeface="Orly's Font 2" pitchFamily="66" charset="0"/>
                <a:ea typeface="Verdana" pitchFamily="34" charset="0"/>
                <a:cs typeface="Verdana" pitchFamily="34" charset="0"/>
              </a:rPr>
              <a:t>by counting on.</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ea typeface="Verdana" pitchFamily="34" charset="0"/>
                <a:cs typeface="Verdana" pitchFamily="34" charset="0"/>
              </a:rPr>
              <a:t>In this lesson you will learn how to subtract </a:t>
            </a:r>
            <a:r>
              <a:rPr lang="en-US" sz="1200" dirty="0" smtClean="0">
                <a:solidFill>
                  <a:schemeClr val="accent1"/>
                </a:solidFill>
                <a:latin typeface="Orly's Font 2" pitchFamily="66" charset="0"/>
                <a:ea typeface="Verdana" pitchFamily="34" charset="0"/>
                <a:cs typeface="Verdana" pitchFamily="34" charset="0"/>
              </a:rPr>
              <a:t>by counting on.</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Numbers </a:t>
            </a:r>
            <a:r>
              <a:rPr lang="en-US" sz="1200" dirty="0" smtClean="0">
                <a:solidFill>
                  <a:schemeClr val="accent3"/>
                </a:solidFill>
                <a:latin typeface="Orly's Font 2" pitchFamily="66" charset="0"/>
              </a:rPr>
              <a:t>increase</a:t>
            </a:r>
            <a:r>
              <a:rPr lang="en-US" sz="1200" dirty="0" smtClean="0">
                <a:solidFill>
                  <a:schemeClr val="accent1"/>
                </a:solidFill>
                <a:latin typeface="Orly's Font 2" pitchFamily="66" charset="0"/>
              </a:rPr>
              <a:t> as you move right on the number line.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rPr>
              <a:t>Numbers </a:t>
            </a:r>
            <a:r>
              <a:rPr lang="en-US" sz="1200" dirty="0" smtClean="0">
                <a:solidFill>
                  <a:schemeClr val="accent3"/>
                </a:solidFill>
                <a:latin typeface="Orly's Font 2" pitchFamily="66" charset="0"/>
              </a:rPr>
              <a:t>decrease</a:t>
            </a:r>
            <a:r>
              <a:rPr lang="en-US" sz="1200" dirty="0" smtClean="0">
                <a:solidFill>
                  <a:schemeClr val="accent5"/>
                </a:solidFill>
                <a:latin typeface="Orly's Font 2" pitchFamily="66" charset="0"/>
              </a:rPr>
              <a:t> as you move left on the number line.</a:t>
            </a:r>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accent1"/>
                </a:solidFill>
                <a:latin typeface="Orly's Font 2" pitchFamily="66" charset="0"/>
              </a:rPr>
              <a:t>This is a hundreds chart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rPr>
              <a:t>Ones increase and decrease horizontally.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Tens increase and decrease vertically.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chemeClr val="accent5"/>
              </a:solidFill>
              <a:latin typeface="Orly's Font 2" pitchFamily="66" charset="0"/>
            </a:endParaRPr>
          </a:p>
          <a:p>
            <a:endParaRPr lang="en-US" sz="1200" dirty="0" smtClean="0">
              <a:solidFill>
                <a:schemeClr val="accent1"/>
              </a:solidFill>
              <a:latin typeface="Orly's Font 2" pitchFamily="66"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3543325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Subtraction is always about finding the difference but that does not mean you have to take away or go backwards. </a:t>
            </a:r>
          </a:p>
          <a:p>
            <a:r>
              <a:rPr lang="en-US" dirty="0" smtClean="0"/>
              <a:t>To find the difference between 8 and 20</a:t>
            </a:r>
            <a:r>
              <a:rPr lang="en-US" baseline="0" dirty="0" smtClean="0"/>
              <a:t> we can count on 2 to get to 10 than another 10 for a total difference of 12. Or we can Go back 10 spaces from 20 to 10 and then back 2 more spaces to get to 8 which is a difference of 12.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There were 19 flowers in the garden. Harry picked 12 to give to his teachers. How many flowers are left in the garden? What is this question asking</a:t>
            </a:r>
            <a:r>
              <a:rPr lang="en-US" sz="1200" baseline="0" dirty="0" smtClean="0">
                <a:solidFill>
                  <a:schemeClr val="accent1"/>
                </a:solidFill>
                <a:latin typeface="Orly's Font 2" pitchFamily="66" charset="0"/>
              </a:rPr>
              <a:t> you? It says there are 19 flowers and 12 were taken away, this is a subtraction example.</a:t>
            </a:r>
            <a:endParaRPr lang="en-US" sz="1200" dirty="0" smtClean="0">
              <a:solidFill>
                <a:schemeClr val="accent1"/>
              </a:solidFill>
              <a:latin typeface="Orly's Font 2" pitchFamily="66" charset="0"/>
            </a:endParaRP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3056891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going to use the hundreds</a:t>
            </a:r>
            <a:r>
              <a:rPr lang="en-US" baseline="0" dirty="0" smtClean="0"/>
              <a:t> chart to find out the difference. Locate 19 and Locate 12. Count how many spaces it will take to get from 12 to 19, 1 – 2- 3 – 4-5 -6- 7. It takes 7 spots to get from 12 to land on 19. 19-12 = 7</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448153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A gumball machine has 30 gumballs. 13 children bought gumballs. How many gumballs are in the machine now?</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What is this question asking</a:t>
            </a:r>
            <a:r>
              <a:rPr lang="en-US" sz="1200" baseline="0" dirty="0" smtClean="0">
                <a:solidFill>
                  <a:schemeClr val="accent1"/>
                </a:solidFill>
                <a:latin typeface="Orly's Font 2" pitchFamily="66" charset="0"/>
              </a:rPr>
              <a:t> you? It says there are 30 gumballs and 13  were bought, this is a subtraction example. We need to find our how many gumballs are still in the machine. </a:t>
            </a:r>
            <a:endParaRPr lang="en-US" sz="1200" dirty="0" smtClean="0">
              <a:solidFill>
                <a:schemeClr val="accent1"/>
              </a:solidFill>
              <a:latin typeface="Orly's Font 2" pitchFamily="66"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522266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We are going to use a number line </a:t>
            </a:r>
            <a:r>
              <a:rPr lang="en-US" baseline="0" dirty="0" smtClean="0"/>
              <a:t>to find out the difference. Locate 30 and Locate 13. Count how many spaces it will take to get from 13 to 30, First we will count to the next 10 which is 20. There are 7 spaces to get to 20. Another 10 spaces will bring us to 30.  7+10 = 17. 30-13=17.</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dirty="0"/>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image" Target="../media/image3.png"/><Relationship Id="rId7" Type="http://schemas.openxmlformats.org/officeDocument/2006/relationships/customXml" Target="../ink/ink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2178759" y="2010915"/>
            <a:ext cx="4800600" cy="954107"/>
          </a:xfrm>
        </p:spPr>
        <p:txBody>
          <a:bodyPr wrap="square">
            <a:spAutoFit/>
          </a:bodyPr>
          <a:lstStyle/>
          <a:p>
            <a:pPr marL="0" indent="0" algn="ctr">
              <a:buNone/>
            </a:pPr>
            <a:r>
              <a:rPr lang="en-US" sz="2800" dirty="0" smtClean="0">
                <a:solidFill>
                  <a:schemeClr val="accent5"/>
                </a:solidFill>
              </a:rPr>
              <a:t>How do you use addition to subtract?</a:t>
            </a:r>
            <a:endParaRPr lang="en-US" sz="2800" dirty="0">
              <a:solidFill>
                <a:schemeClr val="accent5"/>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1853055"/>
            <a:ext cx="8001000" cy="1200329"/>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subtract </a:t>
            </a:r>
            <a:r>
              <a:rPr lang="en-US" sz="3600" dirty="0" smtClean="0">
                <a:solidFill>
                  <a:schemeClr val="accent1"/>
                </a:solidFill>
                <a:latin typeface="Orly's Font 2" pitchFamily="66" charset="0"/>
                <a:ea typeface="Verdana" pitchFamily="34" charset="0"/>
                <a:cs typeface="Verdana" pitchFamily="34" charset="0"/>
              </a:rPr>
              <a:t>by counting on.</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1879426"/>
            <a:ext cx="8001000" cy="1200329"/>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subtract </a:t>
            </a:r>
            <a:r>
              <a:rPr lang="en-US" sz="3600" dirty="0" smtClean="0">
                <a:solidFill>
                  <a:schemeClr val="accent1"/>
                </a:solidFill>
                <a:latin typeface="Orly's Font 2" pitchFamily="66" charset="0"/>
                <a:ea typeface="Verdana" pitchFamily="34" charset="0"/>
                <a:cs typeface="Verdana" pitchFamily="34" charset="0"/>
              </a:rPr>
              <a:t>by counting on.</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txBox="1">
            <a:spLocks/>
          </p:cNvSpPr>
          <p:nvPr/>
        </p:nvSpPr>
        <p:spPr bwMode="auto">
          <a:xfrm>
            <a:off x="1449211" y="1177970"/>
            <a:ext cx="62455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Numbers </a:t>
            </a:r>
            <a:r>
              <a:rPr lang="en-US" sz="2800" dirty="0" smtClean="0">
                <a:solidFill>
                  <a:schemeClr val="accent3"/>
                </a:solidFill>
                <a:latin typeface="Orly's Font 2" pitchFamily="66" charset="0"/>
              </a:rPr>
              <a:t>increase</a:t>
            </a:r>
            <a:r>
              <a:rPr lang="en-US" sz="2800" dirty="0" smtClean="0">
                <a:solidFill>
                  <a:schemeClr val="accent1"/>
                </a:solidFill>
                <a:latin typeface="Orly's Font 2" pitchFamily="66" charset="0"/>
              </a:rPr>
              <a:t> as you move right on the number line.</a:t>
            </a:r>
            <a:endParaRPr lang="en-US" sz="2800" dirty="0">
              <a:solidFill>
                <a:schemeClr val="accent1"/>
              </a:solidFill>
              <a:latin typeface="Orly's Font 2" pitchFamily="66" charset="0"/>
            </a:endParaRPr>
          </a:p>
        </p:txBody>
      </p:sp>
      <p:grpSp>
        <p:nvGrpSpPr>
          <p:cNvPr id="6" name="Group 5"/>
          <p:cNvGrpSpPr/>
          <p:nvPr/>
        </p:nvGrpSpPr>
        <p:grpSpPr>
          <a:xfrm>
            <a:off x="1015624" y="2379876"/>
            <a:ext cx="7086600" cy="252473"/>
            <a:chOff x="838200" y="3526308"/>
            <a:chExt cx="7086600" cy="252473"/>
          </a:xfrm>
        </p:grpSpPr>
        <p:grpSp>
          <p:nvGrpSpPr>
            <p:cNvPr id="7" name="Group 6"/>
            <p:cNvGrpSpPr/>
            <p:nvPr/>
          </p:nvGrpSpPr>
          <p:grpSpPr>
            <a:xfrm>
              <a:off x="838200" y="3577593"/>
              <a:ext cx="7086600" cy="134303"/>
              <a:chOff x="838200" y="3577593"/>
              <a:chExt cx="7086600" cy="134303"/>
            </a:xfrm>
          </p:grpSpPr>
          <p:sp>
            <p:nvSpPr>
              <p:cNvPr id="39" name="Oval 38"/>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0" name="Oval 39"/>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2" name="Oval 41"/>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3" name="Straight Arrow Connector 42"/>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8" name="Straight Connector 7"/>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4" name="Straight Arrow Connector 43"/>
          <p:cNvCxnSpPr/>
          <p:nvPr/>
        </p:nvCxnSpPr>
        <p:spPr>
          <a:xfrm>
            <a:off x="1143000" y="2374800"/>
            <a:ext cx="6959224" cy="0"/>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5" name="Text Placeholder 3"/>
          <p:cNvSpPr txBox="1">
            <a:spLocks/>
          </p:cNvSpPr>
          <p:nvPr/>
        </p:nvSpPr>
        <p:spPr bwMode="auto">
          <a:xfrm>
            <a:off x="1585929" y="3028950"/>
            <a:ext cx="62455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Numbers </a:t>
            </a:r>
            <a:r>
              <a:rPr lang="en-US" sz="2800" dirty="0" smtClean="0">
                <a:solidFill>
                  <a:schemeClr val="accent3"/>
                </a:solidFill>
                <a:latin typeface="Orly's Font 2" pitchFamily="66" charset="0"/>
              </a:rPr>
              <a:t>decrease</a:t>
            </a:r>
            <a:r>
              <a:rPr lang="en-US" sz="2800" dirty="0" smtClean="0">
                <a:solidFill>
                  <a:schemeClr val="accent5"/>
                </a:solidFill>
                <a:latin typeface="Orly's Font 2" pitchFamily="66" charset="0"/>
              </a:rPr>
              <a:t> as you move left on the number line.</a:t>
            </a:r>
            <a:endParaRPr lang="en-US" sz="2800" dirty="0">
              <a:solidFill>
                <a:schemeClr val="accent5"/>
              </a:solidFill>
              <a:latin typeface="Orly's Font 2" pitchFamily="66" charset="0"/>
            </a:endParaRPr>
          </a:p>
        </p:txBody>
      </p:sp>
      <p:cxnSp>
        <p:nvCxnSpPr>
          <p:cNvPr id="46" name="Straight Arrow Connector 45"/>
          <p:cNvCxnSpPr/>
          <p:nvPr/>
        </p:nvCxnSpPr>
        <p:spPr>
          <a:xfrm flipH="1" flipV="1">
            <a:off x="1015624" y="2632349"/>
            <a:ext cx="7035571" cy="28911"/>
          </a:xfrm>
          <a:prstGeom prst="straightConnector1">
            <a:avLst/>
          </a:prstGeom>
          <a:ln w="762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par>
                          <p:cTn id="12" fill="hold">
                            <p:stCondLst>
                              <p:cond delay="3521"/>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1000"/>
                                        <p:tgtEl>
                                          <p:spTgt spid="4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44"/>
                                        </p:tgtEl>
                                      </p:cBhvr>
                                    </p:animEffect>
                                    <p:set>
                                      <p:cBhvr>
                                        <p:cTn id="20" dur="1" fill="hold">
                                          <p:stCondLst>
                                            <p:cond delay="499"/>
                                          </p:stCondLst>
                                        </p:cTn>
                                        <p:tgtEl>
                                          <p:spTgt spid="4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45">
                                            <p:txEl>
                                              <p:pRg st="0" end="0"/>
                                            </p:txEl>
                                          </p:spTgt>
                                        </p:tgtEl>
                                        <p:attrNameLst>
                                          <p:attrName>style.visibility</p:attrName>
                                        </p:attrNameLst>
                                      </p:cBhvr>
                                      <p:to>
                                        <p:strVal val="visible"/>
                                      </p:to>
                                    </p:set>
                                  </p:childTnLst>
                                </p:cTn>
                              </p:par>
                            </p:childTnLst>
                          </p:cTn>
                        </p:par>
                        <p:par>
                          <p:cTn id="25" fill="hold">
                            <p:stCondLst>
                              <p:cond delay="3441"/>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46"/>
                                        </p:tgtEl>
                                      </p:cBhvr>
                                    </p:animEffect>
                                    <p:set>
                                      <p:cBhvr>
                                        <p:cTn id="33" dur="1" fill="hold">
                                          <p:stCondLst>
                                            <p:cond delay="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p:cNvSpPr txBox="1">
            <a:spLocks/>
          </p:cNvSpPr>
          <p:nvPr/>
        </p:nvSpPr>
        <p:spPr bwMode="auto">
          <a:xfrm>
            <a:off x="571500" y="857250"/>
            <a:ext cx="3200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This is a hundreds chart. </a:t>
            </a:r>
            <a:endParaRPr lang="en-US" sz="2800" dirty="0">
              <a:solidFill>
                <a:schemeClr val="accent1"/>
              </a:solidFill>
              <a:latin typeface="Orly's Font 2" pitchFamily="66" charset="0"/>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1922" y="281329"/>
            <a:ext cx="4249571" cy="4249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txBox="1">
            <a:spLocks/>
          </p:cNvSpPr>
          <p:nvPr/>
        </p:nvSpPr>
        <p:spPr bwMode="auto">
          <a:xfrm>
            <a:off x="685800" y="1885950"/>
            <a:ext cx="29718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Ones increase and decrease horizontally.</a:t>
            </a:r>
            <a:endParaRPr lang="en-US" sz="2800" dirty="0">
              <a:solidFill>
                <a:schemeClr val="accent5"/>
              </a:solidFill>
              <a:latin typeface="Orly's Font 2" pitchFamily="66" charset="0"/>
            </a:endParaRPr>
          </a:p>
        </p:txBody>
      </p:sp>
      <p:sp>
        <p:nvSpPr>
          <p:cNvPr id="5" name="Rectangle 4"/>
          <p:cNvSpPr/>
          <p:nvPr/>
        </p:nvSpPr>
        <p:spPr>
          <a:xfrm>
            <a:off x="4231922" y="1198674"/>
            <a:ext cx="4249571" cy="394479"/>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4231922" y="3684919"/>
            <a:ext cx="4249571" cy="433927"/>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7" name="Straight Arrow Connector 6"/>
          <p:cNvCxnSpPr/>
          <p:nvPr/>
        </p:nvCxnSpPr>
        <p:spPr>
          <a:xfrm>
            <a:off x="4231922" y="1491450"/>
            <a:ext cx="4249571" cy="0"/>
          </a:xfrm>
          <a:prstGeom prst="straightConnector1">
            <a:avLst/>
          </a:prstGeom>
          <a:ln w="38100">
            <a:tailEnd type="arrow"/>
          </a:ln>
        </p:spPr>
        <p:style>
          <a:lnRef idx="1">
            <a:schemeClr val="accent5"/>
          </a:lnRef>
          <a:fillRef idx="0">
            <a:schemeClr val="accent5"/>
          </a:fillRef>
          <a:effectRef idx="0">
            <a:schemeClr val="accent5"/>
          </a:effectRef>
          <a:fontRef idx="minor">
            <a:schemeClr val="tx1"/>
          </a:fontRef>
        </p:style>
      </p:cxnSp>
      <p:cxnSp>
        <p:nvCxnSpPr>
          <p:cNvPr id="8" name="Straight Arrow Connector 7"/>
          <p:cNvCxnSpPr/>
          <p:nvPr/>
        </p:nvCxnSpPr>
        <p:spPr>
          <a:xfrm flipH="1">
            <a:off x="4242158" y="3970123"/>
            <a:ext cx="4239335" cy="19765"/>
          </a:xfrm>
          <a:prstGeom prst="straightConnector1">
            <a:avLst/>
          </a:prstGeom>
          <a:ln w="38100">
            <a:tailEnd type="arrow"/>
          </a:ln>
        </p:spPr>
        <p:style>
          <a:lnRef idx="2">
            <a:schemeClr val="accent5"/>
          </a:lnRef>
          <a:fillRef idx="0">
            <a:schemeClr val="accent5"/>
          </a:fillRef>
          <a:effectRef idx="1">
            <a:schemeClr val="accent5"/>
          </a:effectRef>
          <a:fontRef idx="minor">
            <a:schemeClr val="tx1"/>
          </a:fontRef>
        </p:style>
      </p:cxnSp>
      <p:sp>
        <p:nvSpPr>
          <p:cNvPr id="9" name="Text Placeholder 3"/>
          <p:cNvSpPr txBox="1">
            <a:spLocks/>
          </p:cNvSpPr>
          <p:nvPr/>
        </p:nvSpPr>
        <p:spPr bwMode="auto">
          <a:xfrm>
            <a:off x="726722" y="3371850"/>
            <a:ext cx="29718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Tens increase and decrease vertically.</a:t>
            </a:r>
            <a:endParaRPr lang="en-US" sz="2800" dirty="0">
              <a:solidFill>
                <a:schemeClr val="accent1"/>
              </a:solidFill>
              <a:latin typeface="Orly's Font 2" pitchFamily="66" charset="0"/>
            </a:endParaRPr>
          </a:p>
        </p:txBody>
      </p:sp>
      <p:sp>
        <p:nvSpPr>
          <p:cNvPr id="10" name="Rectangle 9"/>
          <p:cNvSpPr/>
          <p:nvPr/>
        </p:nvSpPr>
        <p:spPr>
          <a:xfrm rot="5400000">
            <a:off x="3175443" y="2189153"/>
            <a:ext cx="4249572" cy="433927"/>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1" name="Straight Arrow Connector 10"/>
          <p:cNvCxnSpPr/>
          <p:nvPr/>
        </p:nvCxnSpPr>
        <p:spPr>
          <a:xfrm>
            <a:off x="5382117" y="281331"/>
            <a:ext cx="0" cy="4249572"/>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rot="5400000">
            <a:off x="4869744" y="2189151"/>
            <a:ext cx="4249572" cy="433927"/>
          </a:xfrm>
          <a:prstGeom prst="rect">
            <a:avLst/>
          </a:prstGeom>
          <a:solidFill>
            <a:schemeClr val="accent1">
              <a:alpha val="32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3" name="Straight Arrow Connector 12"/>
          <p:cNvCxnSpPr/>
          <p:nvPr/>
        </p:nvCxnSpPr>
        <p:spPr>
          <a:xfrm flipV="1">
            <a:off x="7062770" y="281329"/>
            <a:ext cx="0" cy="4249572"/>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9741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22" presetClass="entr" presetSubtype="8"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type="lt">
                                    <p:tmAbs val="100"/>
                                  </p:iterate>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up)">
                                      <p:cBhvr>
                                        <p:cTn id="53" dur="500"/>
                                        <p:tgtEl>
                                          <p:spTgt spid="10"/>
                                        </p:tgtEl>
                                      </p:cBhvr>
                                    </p:animEffect>
                                  </p:childTnLst>
                                </p:cTn>
                              </p:par>
                              <p:par>
                                <p:cTn id="54" presetID="22" presetClass="entr" presetSubtype="1"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childTnLst>
                          </p:cTn>
                        </p:par>
                        <p:par>
                          <p:cTn id="57" fill="hold">
                            <p:stCondLst>
                              <p:cond delay="500"/>
                            </p:stCondLst>
                            <p:childTnLst>
                              <p:par>
                                <p:cTn id="58" presetID="22" presetClass="entr" presetSubtype="4"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par>
                                <p:cTn id="61" presetID="22" presetClass="entr" presetSubtype="4"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animBg="1"/>
      <p:bldP spid="5" grpId="1" animBg="1"/>
      <p:bldP spid="6" grpId="0" animBg="1"/>
      <p:bldP spid="6" grpId="1" animBg="1"/>
      <p:bldP spid="9" grpId="0"/>
      <p:bldP spid="10"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746478" y="1165577"/>
            <a:ext cx="7772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Subtraction is always about finding the difference but that does not mean you have to take away or go backwards. </a:t>
            </a:r>
            <a:endParaRPr lang="en-US" sz="2800" dirty="0">
              <a:solidFill>
                <a:schemeClr val="accent1"/>
              </a:solidFill>
              <a:latin typeface="Orly's Font 2" pitchFamily="66" charset="0"/>
            </a:endParaRPr>
          </a:p>
        </p:txBody>
      </p:sp>
      <p:grpSp>
        <p:nvGrpSpPr>
          <p:cNvPr id="4" name="Group 3"/>
          <p:cNvGrpSpPr/>
          <p:nvPr/>
        </p:nvGrpSpPr>
        <p:grpSpPr>
          <a:xfrm>
            <a:off x="271278" y="3233542"/>
            <a:ext cx="8739834" cy="718392"/>
            <a:chOff x="342900" y="2940028"/>
            <a:chExt cx="8739834" cy="718392"/>
          </a:xfrm>
        </p:grpSpPr>
        <p:sp>
          <p:nvSpPr>
            <p:cNvPr id="5" name="Flowchart: Connector 4"/>
            <p:cNvSpPr/>
            <p:nvPr/>
          </p:nvSpPr>
          <p:spPr>
            <a:xfrm>
              <a:off x="676275" y="2997028"/>
              <a:ext cx="114300" cy="122873"/>
            </a:xfrm>
            <a:prstGeom prst="flowChartConnector">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6" name="Group 5"/>
            <p:cNvGrpSpPr/>
            <p:nvPr/>
          </p:nvGrpSpPr>
          <p:grpSpPr>
            <a:xfrm>
              <a:off x="342900" y="2940028"/>
              <a:ext cx="8739834" cy="718392"/>
              <a:chOff x="342900" y="2940028"/>
              <a:chExt cx="8739834" cy="718392"/>
            </a:xfrm>
          </p:grpSpPr>
          <p:grpSp>
            <p:nvGrpSpPr>
              <p:cNvPr id="7" name="Group 6"/>
              <p:cNvGrpSpPr/>
              <p:nvPr/>
            </p:nvGrpSpPr>
            <p:grpSpPr>
              <a:xfrm>
                <a:off x="342900" y="2940028"/>
                <a:ext cx="8739834" cy="718392"/>
                <a:chOff x="-643298" y="2686050"/>
                <a:chExt cx="8739834" cy="718392"/>
              </a:xfrm>
            </p:grpSpPr>
            <p:grpSp>
              <p:nvGrpSpPr>
                <p:cNvPr id="19" name="Group 18"/>
                <p:cNvGrpSpPr/>
                <p:nvPr/>
              </p:nvGrpSpPr>
              <p:grpSpPr>
                <a:xfrm>
                  <a:off x="-643298" y="2686050"/>
                  <a:ext cx="8739834" cy="252473"/>
                  <a:chOff x="-815034" y="3526308"/>
                  <a:chExt cx="8739834" cy="252473"/>
                </a:xfrm>
              </p:grpSpPr>
              <p:grpSp>
                <p:nvGrpSpPr>
                  <p:cNvPr id="24" name="Group 23"/>
                  <p:cNvGrpSpPr/>
                  <p:nvPr/>
                </p:nvGrpSpPr>
                <p:grpSpPr>
                  <a:xfrm>
                    <a:off x="-815034" y="3577593"/>
                    <a:ext cx="8739834" cy="134303"/>
                    <a:chOff x="-815034" y="3577593"/>
                    <a:chExt cx="8739834" cy="134303"/>
                  </a:xfrm>
                </p:grpSpPr>
                <p:sp>
                  <p:nvSpPr>
                    <p:cNvPr id="56" name="Oval 55"/>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7" name="Oval 56"/>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8" name="Oval 57"/>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9" name="Oval 58"/>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60" name="Straight Arrow Connector 59"/>
                    <p:cNvCxnSpPr/>
                    <p:nvPr/>
                  </p:nvCxnSpPr>
                  <p:spPr bwMode="auto">
                    <a:xfrm flipV="1">
                      <a:off x="-815034" y="3641888"/>
                      <a:ext cx="8739834" cy="10656"/>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5" name="Straight Connector 24"/>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1405721" y="2925923"/>
                  <a:ext cx="750933"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10</a:t>
                  </a:r>
                </a:p>
              </p:txBody>
            </p:sp>
            <p:sp>
              <p:nvSpPr>
                <p:cNvPr id="21" name="TextBox 20"/>
                <p:cNvSpPr txBox="1"/>
                <p:nvPr/>
              </p:nvSpPr>
              <p:spPr>
                <a:xfrm>
                  <a:off x="3374314" y="2942777"/>
                  <a:ext cx="662001"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20</a:t>
                  </a:r>
                </a:p>
              </p:txBody>
            </p:sp>
            <p:sp>
              <p:nvSpPr>
                <p:cNvPr id="22" name="TextBox 21"/>
                <p:cNvSpPr txBox="1"/>
                <p:nvPr/>
              </p:nvSpPr>
              <p:spPr>
                <a:xfrm>
                  <a:off x="5233619" y="2914916"/>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30</a:t>
                  </a:r>
                </a:p>
              </p:txBody>
            </p:sp>
            <p:sp>
              <p:nvSpPr>
                <p:cNvPr id="23" name="TextBox 22"/>
                <p:cNvSpPr txBox="1"/>
                <p:nvPr/>
              </p:nvSpPr>
              <p:spPr>
                <a:xfrm>
                  <a:off x="7231962" y="2900703"/>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40</a:t>
                  </a:r>
                </a:p>
              </p:txBody>
            </p:sp>
          </p:grpSp>
          <p:grpSp>
            <p:nvGrpSpPr>
              <p:cNvPr id="8" name="Group 7"/>
              <p:cNvGrpSpPr/>
              <p:nvPr/>
            </p:nvGrpSpPr>
            <p:grpSpPr>
              <a:xfrm>
                <a:off x="933654" y="2944282"/>
                <a:ext cx="1564008" cy="252473"/>
                <a:chOff x="504552" y="2402968"/>
                <a:chExt cx="1564008" cy="252473"/>
              </a:xfrm>
            </p:grpSpPr>
            <p:cxnSp>
              <p:nvCxnSpPr>
                <p:cNvPr id="10" name="Straight Connector 9"/>
                <p:cNvCxnSpPr/>
                <p:nvPr/>
              </p:nvCxnSpPr>
              <p:spPr bwMode="auto">
                <a:xfrm>
                  <a:off x="504552"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a:off x="700053"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895554"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1091055"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1286556"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1482057"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1677558"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1873059"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2068560"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512575" y="3177705"/>
                <a:ext cx="50010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0</a:t>
                </a:r>
              </a:p>
            </p:txBody>
          </p:sp>
        </p:grpSp>
      </p:grpSp>
      <p:sp>
        <p:nvSpPr>
          <p:cNvPr id="62" name="Rectangle 61"/>
          <p:cNvSpPr/>
          <p:nvPr/>
        </p:nvSpPr>
        <p:spPr>
          <a:xfrm>
            <a:off x="2232102" y="3171018"/>
            <a:ext cx="2386465" cy="394479"/>
          </a:xfrm>
          <a:prstGeom prst="rect">
            <a:avLst/>
          </a:prstGeom>
          <a:solidFill>
            <a:srgbClr val="92D050">
              <a:alpha val="51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Curved Down Arrow 62"/>
          <p:cNvSpPr/>
          <p:nvPr/>
        </p:nvSpPr>
        <p:spPr>
          <a:xfrm>
            <a:off x="2219251" y="2994265"/>
            <a:ext cx="465224"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Curved Down Arrow 63"/>
          <p:cNvSpPr/>
          <p:nvPr/>
        </p:nvSpPr>
        <p:spPr>
          <a:xfrm>
            <a:off x="2540341" y="2994265"/>
            <a:ext cx="2100854"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Rectangle 64"/>
          <p:cNvSpPr/>
          <p:nvPr/>
        </p:nvSpPr>
        <p:spPr>
          <a:xfrm>
            <a:off x="2180428" y="3162538"/>
            <a:ext cx="2403975" cy="394479"/>
          </a:xfrm>
          <a:prstGeom prst="rect">
            <a:avLst/>
          </a:prstGeom>
          <a:solidFill>
            <a:schemeClr val="accent2">
              <a:alpha val="51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Curved Down Arrow 65"/>
          <p:cNvSpPr/>
          <p:nvPr/>
        </p:nvSpPr>
        <p:spPr>
          <a:xfrm flipH="1" flipV="1">
            <a:off x="2514306" y="3410468"/>
            <a:ext cx="2100854" cy="373993"/>
          </a:xfrm>
          <a:prstGeom prst="curvedDownArrow">
            <a:avLst/>
          </a:prstGeom>
          <a:solidFill>
            <a:schemeClr val="accent2"/>
          </a:solid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Curved Down Arrow 66"/>
          <p:cNvSpPr/>
          <p:nvPr/>
        </p:nvSpPr>
        <p:spPr>
          <a:xfrm flipH="1" flipV="1">
            <a:off x="2145088" y="3410467"/>
            <a:ext cx="465224" cy="373993"/>
          </a:xfrm>
          <a:prstGeom prst="curvedDownArrow">
            <a:avLst/>
          </a:prstGeom>
          <a:solidFill>
            <a:schemeClr val="accent2"/>
          </a:solid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TextBox 60"/>
          <p:cNvSpPr txBox="1"/>
          <p:nvPr/>
        </p:nvSpPr>
        <p:spPr>
          <a:xfrm>
            <a:off x="2057279" y="3465319"/>
            <a:ext cx="571621" cy="41969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8</a:t>
            </a:r>
          </a:p>
        </p:txBody>
      </p:sp>
      <p:sp>
        <p:nvSpPr>
          <p:cNvPr id="68" name="TextBox 67"/>
          <p:cNvSpPr txBox="1"/>
          <p:nvPr/>
        </p:nvSpPr>
        <p:spPr>
          <a:xfrm>
            <a:off x="2184373" y="2505790"/>
            <a:ext cx="500102"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2</a:t>
            </a:r>
          </a:p>
        </p:txBody>
      </p:sp>
      <p:sp>
        <p:nvSpPr>
          <p:cNvPr id="69" name="TextBox 68"/>
          <p:cNvSpPr txBox="1"/>
          <p:nvPr/>
        </p:nvSpPr>
        <p:spPr>
          <a:xfrm>
            <a:off x="3314681" y="2505790"/>
            <a:ext cx="1326513"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10 = 12</a:t>
            </a:r>
          </a:p>
        </p:txBody>
      </p:sp>
      <p:sp>
        <p:nvSpPr>
          <p:cNvPr id="70" name="TextBox 69"/>
          <p:cNvSpPr txBox="1"/>
          <p:nvPr/>
        </p:nvSpPr>
        <p:spPr>
          <a:xfrm>
            <a:off x="2232102" y="3851147"/>
            <a:ext cx="336515"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2</a:t>
            </a:r>
          </a:p>
        </p:txBody>
      </p:sp>
      <p:sp>
        <p:nvSpPr>
          <p:cNvPr id="71" name="TextBox 70"/>
          <p:cNvSpPr txBox="1"/>
          <p:nvPr/>
        </p:nvSpPr>
        <p:spPr>
          <a:xfrm>
            <a:off x="3325970" y="3851147"/>
            <a:ext cx="668388"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10</a:t>
            </a:r>
          </a:p>
        </p:txBody>
      </p:sp>
      <p:sp>
        <p:nvSpPr>
          <p:cNvPr id="72" name="TextBox 71"/>
          <p:cNvSpPr txBox="1"/>
          <p:nvPr/>
        </p:nvSpPr>
        <p:spPr>
          <a:xfrm>
            <a:off x="1848253" y="3851147"/>
            <a:ext cx="336515"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a:t>
            </a:r>
          </a:p>
        </p:txBody>
      </p:sp>
      <p:sp>
        <p:nvSpPr>
          <p:cNvPr id="73" name="TextBox 72"/>
          <p:cNvSpPr txBox="1"/>
          <p:nvPr/>
        </p:nvSpPr>
        <p:spPr>
          <a:xfrm>
            <a:off x="1377213" y="3851147"/>
            <a:ext cx="595220"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12</a:t>
            </a: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wipe(left)">
                                      <p:cBhvr>
                                        <p:cTn id="20" dur="500"/>
                                        <p:tgtEl>
                                          <p:spTgt spid="6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500"/>
                                        <p:tgtEl>
                                          <p:spTgt spid="63"/>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6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ipe(left)">
                                      <p:cBhvr>
                                        <p:cTn id="34" dur="500"/>
                                        <p:tgtEl>
                                          <p:spTgt spid="6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6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grpId="0" nodeType="click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wipe(right)">
                                      <p:cBhvr>
                                        <p:cTn id="43" dur="500"/>
                                        <p:tgtEl>
                                          <p:spTgt spid="65"/>
                                        </p:tgtEl>
                                      </p:cBhvr>
                                    </p:animEffect>
                                  </p:childTnLst>
                                </p:cTn>
                              </p:par>
                              <p:par>
                                <p:cTn id="44" presetID="10" presetClass="exit" presetSubtype="0" fill="hold" grpId="1" nodeType="withEffect">
                                  <p:stCondLst>
                                    <p:cond delay="0"/>
                                  </p:stCondLst>
                                  <p:childTnLst>
                                    <p:animEffect transition="out" filter="fade">
                                      <p:cBhvr>
                                        <p:cTn id="45" dur="500"/>
                                        <p:tgtEl>
                                          <p:spTgt spid="62"/>
                                        </p:tgtEl>
                                      </p:cBhvr>
                                    </p:animEffect>
                                    <p:set>
                                      <p:cBhvr>
                                        <p:cTn id="46" dur="1" fill="hold">
                                          <p:stCondLst>
                                            <p:cond delay="499"/>
                                          </p:stCondLst>
                                        </p:cTn>
                                        <p:tgtEl>
                                          <p:spTgt spid="6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right)">
                                      <p:cBhvr>
                                        <p:cTn id="51" dur="500"/>
                                        <p:tgtEl>
                                          <p:spTgt spid="66"/>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iterate type="lt">
                                    <p:tmAbs val="80"/>
                                  </p:iterate>
                                  <p:childTnLst>
                                    <p:set>
                                      <p:cBhvr>
                                        <p:cTn id="55" dur="1" fill="hold">
                                          <p:stCondLst>
                                            <p:cond delay="0"/>
                                          </p:stCondLst>
                                        </p:cTn>
                                        <p:tgtEl>
                                          <p:spTgt spid="7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500"/>
                                        <p:tgtEl>
                                          <p:spTgt spid="67"/>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iterate type="lt">
                                    <p:tmAbs val="80"/>
                                  </p:iterate>
                                  <p:childTnLst>
                                    <p:set>
                                      <p:cBhvr>
                                        <p:cTn id="64" dur="1" fill="hold">
                                          <p:stCondLst>
                                            <p:cond delay="0"/>
                                          </p:stCondLst>
                                        </p:cTn>
                                        <p:tgtEl>
                                          <p:spTgt spid="70"/>
                                        </p:tgtEl>
                                        <p:attrNameLst>
                                          <p:attrName>style.visibility</p:attrName>
                                        </p:attrNameLst>
                                      </p:cBhvr>
                                      <p:to>
                                        <p:strVal val="visible"/>
                                      </p:to>
                                    </p:set>
                                  </p:childTnLst>
                                </p:cTn>
                              </p:par>
                            </p:childTnLst>
                          </p:cTn>
                        </p:par>
                        <p:par>
                          <p:cTn id="65" fill="hold">
                            <p:stCondLst>
                              <p:cond delay="0"/>
                            </p:stCondLst>
                            <p:childTnLst>
                              <p:par>
                                <p:cTn id="66" presetID="1" presetClass="entr" presetSubtype="0" fill="hold" grpId="0" nodeType="afterEffect">
                                  <p:stCondLst>
                                    <p:cond delay="0"/>
                                  </p:stCondLst>
                                  <p:iterate type="lt">
                                    <p:tmAbs val="80"/>
                                  </p:iterate>
                                  <p:childTnLst>
                                    <p:set>
                                      <p:cBhvr>
                                        <p:cTn id="67" dur="1" fill="hold">
                                          <p:stCondLst>
                                            <p:cond delay="0"/>
                                          </p:stCondLst>
                                        </p:cTn>
                                        <p:tgtEl>
                                          <p:spTgt spid="72"/>
                                        </p:tgtEl>
                                        <p:attrNameLst>
                                          <p:attrName>style.visibility</p:attrName>
                                        </p:attrNameLst>
                                      </p:cBhvr>
                                      <p:to>
                                        <p:strVal val="visible"/>
                                      </p:to>
                                    </p:set>
                                  </p:childTnLst>
                                </p:cTn>
                              </p:par>
                            </p:childTnLst>
                          </p:cTn>
                        </p:par>
                        <p:par>
                          <p:cTn id="68" fill="hold">
                            <p:stCondLst>
                              <p:cond delay="0"/>
                            </p:stCondLst>
                            <p:childTnLst>
                              <p:par>
                                <p:cTn id="69" presetID="1" presetClass="entr" presetSubtype="0" fill="hold" grpId="0" nodeType="afterEffect">
                                  <p:stCondLst>
                                    <p:cond delay="0"/>
                                  </p:stCondLst>
                                  <p:iterate type="lt">
                                    <p:tmAbs val="80"/>
                                  </p:iterate>
                                  <p:childTnLst>
                                    <p:set>
                                      <p:cBhvr>
                                        <p:cTn id="70"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2" grpId="0" animBg="1"/>
      <p:bldP spid="62" grpId="1" animBg="1"/>
      <p:bldP spid="63" grpId="0" animBg="1"/>
      <p:bldP spid="64" grpId="0" animBg="1"/>
      <p:bldP spid="65" grpId="0" animBg="1"/>
      <p:bldP spid="66" grpId="0" animBg="1"/>
      <p:bldP spid="67" grpId="0" animBg="1"/>
      <p:bldP spid="61" grpId="0"/>
      <p:bldP spid="68" grpId="0"/>
      <p:bldP spid="69" grpId="0"/>
      <p:bldP spid="70" grpId="0"/>
      <p:bldP spid="71" grpId="0"/>
      <p:bldP spid="72"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bwMode="auto">
          <a:xfrm>
            <a:off x="457200" y="1033947"/>
            <a:ext cx="8115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were 19 flowers in the garden. Harry picked 12 to give to his teachers. How many flowers are left in the garden?</a:t>
            </a:r>
            <a:endParaRPr lang="en-US" sz="2800" dirty="0">
              <a:solidFill>
                <a:schemeClr val="accent1"/>
              </a:solidFill>
              <a:latin typeface="Orly's Font 2" pitchFamily="66" charset="0"/>
            </a:endParaRPr>
          </a:p>
        </p:txBody>
      </p:sp>
      <p:sp>
        <p:nvSpPr>
          <p:cNvPr id="13" name="Rectangle 12"/>
          <p:cNvSpPr/>
          <p:nvPr/>
        </p:nvSpPr>
        <p:spPr>
          <a:xfrm>
            <a:off x="3200400" y="1011369"/>
            <a:ext cx="557447" cy="394803"/>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40" name="Group 139"/>
          <p:cNvGrpSpPr/>
          <p:nvPr/>
        </p:nvGrpSpPr>
        <p:grpSpPr>
          <a:xfrm>
            <a:off x="1028700" y="2292921"/>
            <a:ext cx="7315200" cy="2809939"/>
            <a:chOff x="1028700" y="2292921"/>
            <a:chExt cx="7315200" cy="2809939"/>
          </a:xfrm>
        </p:grpSpPr>
        <p:grpSp>
          <p:nvGrpSpPr>
            <p:cNvPr id="12" name="Group 11"/>
            <p:cNvGrpSpPr/>
            <p:nvPr/>
          </p:nvGrpSpPr>
          <p:grpSpPr>
            <a:xfrm>
              <a:off x="1028700" y="2292921"/>
              <a:ext cx="7315200" cy="2809939"/>
              <a:chOff x="800100" y="1968182"/>
              <a:chExt cx="7787922" cy="3260699"/>
            </a:xfrm>
          </p:grpSpPr>
          <p:pic>
            <p:nvPicPr>
              <p:cNvPr id="11" name="Picture 10"/>
              <p:cNvPicPr>
                <a:picLocks noChangeAspect="1"/>
              </p:cNvPicPr>
              <p:nvPr/>
            </p:nvPicPr>
            <p:blipFill rotWithShape="1">
              <a:blip r:embed="rId3">
                <a:extLst>
                  <a:ext uri="{BEBA8EAE-BF5A-486C-A8C5-ECC9F3942E4B}">
                    <a14:imgProps xmlns:a14="http://schemas.microsoft.com/office/drawing/2010/main">
                      <a14:imgLayer r:embed="rId4">
                        <a14:imgEffect>
                          <a14:backgroundRemoval t="17205" b="70779" l="38123" r="76445"/>
                        </a14:imgEffect>
                      </a14:imgLayer>
                    </a14:imgProps>
                  </a:ext>
                  <a:ext uri="{28A0092B-C50C-407E-A947-70E740481C1C}">
                    <a14:useLocalDpi xmlns:a14="http://schemas.microsoft.com/office/drawing/2010/main" val="0"/>
                  </a:ext>
                </a:extLst>
              </a:blip>
              <a:srcRect l="33333" t="10508" r="18765" b="22525"/>
              <a:stretch/>
            </p:blipFill>
            <p:spPr>
              <a:xfrm>
                <a:off x="800100" y="2043596"/>
                <a:ext cx="4380089" cy="3075210"/>
              </a:xfrm>
              <a:prstGeom prst="rect">
                <a:avLst/>
              </a:prstGeom>
            </p:spPr>
          </p:pic>
          <p:pic>
            <p:nvPicPr>
              <p:cNvPr id="10" name="Picture 9"/>
              <p:cNvPicPr>
                <a:picLocks noChangeAspect="1"/>
              </p:cNvPicPr>
              <p:nvPr/>
            </p:nvPicPr>
            <p:blipFill rotWithShape="1">
              <a:blip r:embed="rId5">
                <a:extLst>
                  <a:ext uri="{BEBA8EAE-BF5A-486C-A8C5-ECC9F3942E4B}">
                    <a14:imgProps xmlns:a14="http://schemas.microsoft.com/office/drawing/2010/main">
                      <a14:imgLayer r:embed="rId6">
                        <a14:imgEffect>
                          <a14:backgroundRemoval t="16457" b="73263" l="22815" r="64099"/>
                        </a14:imgEffect>
                      </a14:imgLayer>
                    </a14:imgProps>
                  </a:ext>
                  <a:ext uri="{28A0092B-C50C-407E-A947-70E740481C1C}">
                    <a14:useLocalDpi xmlns:a14="http://schemas.microsoft.com/office/drawing/2010/main" val="0"/>
                  </a:ext>
                </a:extLst>
              </a:blip>
              <a:srcRect l="17655" t="9356" r="30741" b="19637"/>
              <a:stretch/>
            </p:blipFill>
            <p:spPr>
              <a:xfrm>
                <a:off x="3869266" y="1968182"/>
                <a:ext cx="4718756" cy="3260699"/>
              </a:xfrm>
              <a:prstGeom prst="rect">
                <a:avLst/>
              </a:prstGeom>
            </p:spPr>
          </p:pic>
        </p:grpSp>
        <mc:AlternateContent xmlns:mc="http://schemas.openxmlformats.org/markup-compatibility/2006" xmlns:p14="http://schemas.microsoft.com/office/powerpoint/2010/main">
          <mc:Choice Requires="p14">
            <p:contentPart p14:bwMode="auto" r:id="rId7">
              <p14:nvContentPartPr>
                <p14:cNvPr id="19" name="Ink 18"/>
                <p14:cNvContentPartPr/>
                <p14:nvPr/>
              </p14:nvContentPartPr>
              <p14:xfrm>
                <a:off x="4298996" y="2833822"/>
                <a:ext cx="511920" cy="1721520"/>
              </p14:xfrm>
            </p:contentPart>
          </mc:Choice>
          <mc:Fallback xmlns="">
            <p:pic>
              <p:nvPicPr>
                <p:cNvPr id="19" name="Ink 18"/>
                <p:cNvPicPr/>
                <p:nvPr/>
              </p:nvPicPr>
              <p:blipFill>
                <a:blip r:embed="rId8"/>
                <a:stretch>
                  <a:fillRect/>
                </a:stretch>
              </p:blipFill>
              <p:spPr>
                <a:xfrm>
                  <a:off x="4295036" y="2824822"/>
                  <a:ext cx="521280" cy="1738800"/>
                </a:xfrm>
                <a:prstGeom prst="rect">
                  <a:avLst/>
                </a:prstGeom>
              </p:spPr>
            </p:pic>
          </mc:Fallback>
        </mc:AlternateContent>
      </p:grpSp>
      <p:sp>
        <p:nvSpPr>
          <p:cNvPr id="141" name="Rectangle 140"/>
          <p:cNvSpPr/>
          <p:nvPr/>
        </p:nvSpPr>
        <p:spPr>
          <a:xfrm>
            <a:off x="3253345" y="1483886"/>
            <a:ext cx="557447" cy="394803"/>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649663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7601"/>
                            </p:stCondLst>
                            <p:childTnLst>
                              <p:par>
                                <p:cTn id="8" presetID="10" presetClass="entr" presetSubtype="0" fill="hold" nodeType="afterEffect">
                                  <p:stCondLst>
                                    <p:cond delay="0"/>
                                  </p:stCondLst>
                                  <p:childTnLst>
                                    <p:set>
                                      <p:cBhvr>
                                        <p:cTn id="9" dur="1" fill="hold">
                                          <p:stCondLst>
                                            <p:cond delay="0"/>
                                          </p:stCondLst>
                                        </p:cTn>
                                        <p:tgtEl>
                                          <p:spTgt spid="140"/>
                                        </p:tgtEl>
                                        <p:attrNameLst>
                                          <p:attrName>style.visibility</p:attrName>
                                        </p:attrNameLst>
                                      </p:cBhvr>
                                      <p:to>
                                        <p:strVal val="visible"/>
                                      </p:to>
                                    </p:set>
                                    <p:animEffect transition="in" filter="fade">
                                      <p:cBhvr>
                                        <p:cTn id="10" dur="500"/>
                                        <p:tgtEl>
                                          <p:spTgt spid="14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1"/>
                                        </p:tgtEl>
                                        <p:attrNameLst>
                                          <p:attrName>style.visibility</p:attrName>
                                        </p:attrNameLst>
                                      </p:cBhvr>
                                      <p:to>
                                        <p:strVal val="visible"/>
                                      </p:to>
                                    </p:set>
                                    <p:animEffect transition="in" filter="fade">
                                      <p:cBhvr>
                                        <p:cTn id="2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911578"/>
            <a:ext cx="3943349"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txBox="1">
            <a:spLocks/>
          </p:cNvSpPr>
          <p:nvPr/>
        </p:nvSpPr>
        <p:spPr bwMode="auto">
          <a:xfrm>
            <a:off x="5029200" y="1852940"/>
            <a:ext cx="29929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19-12 = </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5029200" y="2928761"/>
            <a:ext cx="29929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Locate 12</a:t>
            </a:r>
            <a:endParaRPr lang="en-US" sz="2800" dirty="0">
              <a:solidFill>
                <a:schemeClr val="accent3"/>
              </a:solidFill>
              <a:latin typeface="Orly's Font 2" pitchFamily="66" charset="0"/>
            </a:endParaRPr>
          </a:p>
        </p:txBody>
      </p:sp>
      <p:sp>
        <p:nvSpPr>
          <p:cNvPr id="5" name="Text Placeholder 2"/>
          <p:cNvSpPr txBox="1">
            <a:spLocks/>
          </p:cNvSpPr>
          <p:nvPr/>
        </p:nvSpPr>
        <p:spPr bwMode="auto">
          <a:xfrm>
            <a:off x="5029200" y="2376160"/>
            <a:ext cx="29929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Locate 19</a:t>
            </a:r>
            <a:endParaRPr lang="en-US" sz="2800" dirty="0">
              <a:solidFill>
                <a:schemeClr val="accent5"/>
              </a:solidFill>
              <a:latin typeface="Orly's Font 2" pitchFamily="66" charset="0"/>
            </a:endParaRPr>
          </a:p>
        </p:txBody>
      </p:sp>
      <p:sp>
        <p:nvSpPr>
          <p:cNvPr id="6" name="Flowchart: Connector 5"/>
          <p:cNvSpPr/>
          <p:nvPr/>
        </p:nvSpPr>
        <p:spPr>
          <a:xfrm>
            <a:off x="3749322" y="1338438"/>
            <a:ext cx="342900" cy="342900"/>
          </a:xfrm>
          <a:prstGeom prst="flowChartConnector">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Flowchart: Connector 6"/>
          <p:cNvSpPr/>
          <p:nvPr/>
        </p:nvSpPr>
        <p:spPr>
          <a:xfrm>
            <a:off x="983544" y="1338438"/>
            <a:ext cx="342900" cy="342900"/>
          </a:xfrm>
          <a:prstGeom prst="flowChartConnector">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accent3"/>
              </a:solidFill>
            </a:endParaRPr>
          </a:p>
        </p:txBody>
      </p:sp>
      <p:sp>
        <p:nvSpPr>
          <p:cNvPr id="9" name="Flowchart: Process 8"/>
          <p:cNvSpPr/>
          <p:nvPr/>
        </p:nvSpPr>
        <p:spPr>
          <a:xfrm>
            <a:off x="1360311" y="1315860"/>
            <a:ext cx="388056"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Flowchart: Process 9"/>
          <p:cNvSpPr/>
          <p:nvPr/>
        </p:nvSpPr>
        <p:spPr>
          <a:xfrm>
            <a:off x="1761773" y="1315860"/>
            <a:ext cx="388056"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Flowchart: Process 10"/>
          <p:cNvSpPr/>
          <p:nvPr/>
        </p:nvSpPr>
        <p:spPr>
          <a:xfrm>
            <a:off x="2147007" y="1315860"/>
            <a:ext cx="388056"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Flowchart: Process 11"/>
          <p:cNvSpPr/>
          <p:nvPr/>
        </p:nvSpPr>
        <p:spPr>
          <a:xfrm>
            <a:off x="2555522" y="1305427"/>
            <a:ext cx="388056"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Flowchart: Process 12"/>
          <p:cNvSpPr/>
          <p:nvPr/>
        </p:nvSpPr>
        <p:spPr>
          <a:xfrm>
            <a:off x="2932289" y="1315860"/>
            <a:ext cx="388056"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Flowchart: Process 13"/>
          <p:cNvSpPr/>
          <p:nvPr/>
        </p:nvSpPr>
        <p:spPr>
          <a:xfrm>
            <a:off x="3349977" y="1315154"/>
            <a:ext cx="388056"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Flowchart: Process 14"/>
          <p:cNvSpPr/>
          <p:nvPr/>
        </p:nvSpPr>
        <p:spPr>
          <a:xfrm>
            <a:off x="3738033" y="1315860"/>
            <a:ext cx="388056"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Text Placeholder 2"/>
          <p:cNvSpPr txBox="1">
            <a:spLocks/>
          </p:cNvSpPr>
          <p:nvPr/>
        </p:nvSpPr>
        <p:spPr bwMode="auto">
          <a:xfrm>
            <a:off x="5188655" y="1846747"/>
            <a:ext cx="29929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19-12 = 7</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2498802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iterate type="lt">
                                    <p:tmPct val="0"/>
                                  </p:iterate>
                                  <p:childTnLst>
                                    <p:animEffect transition="out" filter="fade">
                                      <p:cBhvr>
                                        <p:cTn id="68" dur="500"/>
                                        <p:tgtEl>
                                          <p:spTgt spid="3">
                                            <p:txEl>
                                              <p:pRg st="0" end="0"/>
                                            </p:txEl>
                                          </p:spTgt>
                                        </p:tgtEl>
                                      </p:cBhvr>
                                    </p:animEffect>
                                    <p:set>
                                      <p:cBhvr>
                                        <p:cTn id="69" dur="1" fill="hold">
                                          <p:stCondLst>
                                            <p:cond delay="499"/>
                                          </p:stCondLst>
                                        </p:cTn>
                                        <p:tgtEl>
                                          <p:spTgt spid="3">
                                            <p:txEl>
                                              <p:pRg st="0" end="0"/>
                                            </p:txEl>
                                          </p:spTgt>
                                        </p:tgtEl>
                                        <p:attrNameLst>
                                          <p:attrName>style.visibility</p:attrName>
                                        </p:attrNameLst>
                                      </p:cBhvr>
                                      <p:to>
                                        <p:strVal val="hidden"/>
                                      </p:to>
                                    </p:set>
                                  </p:childTnLst>
                                </p:cTn>
                              </p:par>
                              <p:par>
                                <p:cTn id="70" presetID="1" presetClass="entr" presetSubtype="0" fill="hold" grpId="0" nodeType="withEffect">
                                  <p:stCondLst>
                                    <p:cond delay="0"/>
                                  </p:stCondLst>
                                  <p:iterate type="lt">
                                    <p:tmAbs val="80"/>
                                  </p:iterate>
                                  <p:childTnLst>
                                    <p:set>
                                      <p:cBhvr>
                                        <p:cTn id="71"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allAtOnce"/>
      <p:bldP spid="4" grpId="0" build="p"/>
      <p:bldP spid="5" grpId="0" build="p"/>
      <p:bldP spid="6" grpId="0" animBg="1"/>
      <p:bldP spid="7" grpId="0" animBg="1"/>
      <p:bldP spid="9" grpId="0" animBg="1"/>
      <p:bldP spid="10" grpId="0" animBg="1"/>
      <p:bldP spid="11" grpId="0" animBg="1"/>
      <p:bldP spid="12" grpId="0" animBg="1"/>
      <p:bldP spid="13" grpId="0" animBg="1"/>
      <p:bldP spid="14" grpId="0" animBg="1"/>
      <p:bldP spid="15" grpId="0" animBg="1"/>
      <p:bldP spid="1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ackgroundRemoval t="20275" b="83012" l="31370" r="52210"/>
                    </a14:imgEffect>
                  </a14:imgLayer>
                </a14:imgProps>
              </a:ext>
              <a:ext uri="{28A0092B-C50C-407E-A947-70E740481C1C}">
                <a14:useLocalDpi xmlns:a14="http://schemas.microsoft.com/office/drawing/2010/main" val="0"/>
              </a:ext>
            </a:extLst>
          </a:blip>
          <a:srcRect l="28765" t="12433" r="45185" b="9146"/>
          <a:stretch/>
        </p:blipFill>
        <p:spPr>
          <a:xfrm>
            <a:off x="3601155" y="2207962"/>
            <a:ext cx="1941689" cy="2935538"/>
          </a:xfrm>
          <a:prstGeom prst="rect">
            <a:avLst/>
          </a:prstGeom>
        </p:spPr>
      </p:pic>
      <p:sp>
        <p:nvSpPr>
          <p:cNvPr id="6" name="Text Placeholder 2"/>
          <p:cNvSpPr txBox="1">
            <a:spLocks/>
          </p:cNvSpPr>
          <p:nvPr/>
        </p:nvSpPr>
        <p:spPr bwMode="auto">
          <a:xfrm>
            <a:off x="457200" y="971550"/>
            <a:ext cx="8115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gumball machine has 30 gumballs. 13 children bought gumballs. How many gumballs are in the machine now?</a:t>
            </a:r>
            <a:endParaRPr lang="en-US" sz="2800" dirty="0">
              <a:solidFill>
                <a:schemeClr val="accent1"/>
              </a:solidFill>
              <a:latin typeface="Orly's Font 2" pitchFamily="66" charset="0"/>
            </a:endParaRPr>
          </a:p>
        </p:txBody>
      </p:sp>
      <p:sp>
        <p:nvSpPr>
          <p:cNvPr id="9" name="Rectangle 8"/>
          <p:cNvSpPr/>
          <p:nvPr/>
        </p:nvSpPr>
        <p:spPr>
          <a:xfrm>
            <a:off x="5264120" y="971550"/>
            <a:ext cx="557447" cy="394803"/>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7772400" y="994832"/>
            <a:ext cx="557447" cy="394803"/>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54225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02570" y="927190"/>
            <a:ext cx="3771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30 - 13 = </a:t>
            </a:r>
          </a:p>
        </p:txBody>
      </p:sp>
      <p:grpSp>
        <p:nvGrpSpPr>
          <p:cNvPr id="4" name="Group 3"/>
          <p:cNvGrpSpPr/>
          <p:nvPr/>
        </p:nvGrpSpPr>
        <p:grpSpPr>
          <a:xfrm>
            <a:off x="342900" y="2940028"/>
            <a:ext cx="8739834" cy="718392"/>
            <a:chOff x="342900" y="2940028"/>
            <a:chExt cx="8739834" cy="718392"/>
          </a:xfrm>
        </p:grpSpPr>
        <p:sp>
          <p:nvSpPr>
            <p:cNvPr id="7" name="Flowchart: Connector 6"/>
            <p:cNvSpPr/>
            <p:nvPr/>
          </p:nvSpPr>
          <p:spPr>
            <a:xfrm>
              <a:off x="676275" y="2997028"/>
              <a:ext cx="114300" cy="122873"/>
            </a:xfrm>
            <a:prstGeom prst="flowChartConnector">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 name="Group 1"/>
            <p:cNvGrpSpPr/>
            <p:nvPr/>
          </p:nvGrpSpPr>
          <p:grpSpPr>
            <a:xfrm>
              <a:off x="342900" y="2940028"/>
              <a:ext cx="8739834" cy="718392"/>
              <a:chOff x="342900" y="2940028"/>
              <a:chExt cx="8739834" cy="718392"/>
            </a:xfrm>
          </p:grpSpPr>
          <p:grpSp>
            <p:nvGrpSpPr>
              <p:cNvPr id="13" name="Group 12"/>
              <p:cNvGrpSpPr/>
              <p:nvPr/>
            </p:nvGrpSpPr>
            <p:grpSpPr>
              <a:xfrm>
                <a:off x="342900" y="2940028"/>
                <a:ext cx="8739834" cy="718392"/>
                <a:chOff x="-643298" y="2686050"/>
                <a:chExt cx="8739834" cy="718392"/>
              </a:xfrm>
            </p:grpSpPr>
            <p:grpSp>
              <p:nvGrpSpPr>
                <p:cNvPr id="14" name="Group 13"/>
                <p:cNvGrpSpPr/>
                <p:nvPr/>
              </p:nvGrpSpPr>
              <p:grpSpPr>
                <a:xfrm>
                  <a:off x="-643298" y="2686050"/>
                  <a:ext cx="8739834" cy="252473"/>
                  <a:chOff x="-815034" y="3526308"/>
                  <a:chExt cx="8739834" cy="252473"/>
                </a:xfrm>
              </p:grpSpPr>
              <p:grpSp>
                <p:nvGrpSpPr>
                  <p:cNvPr id="19" name="Group 18"/>
                  <p:cNvGrpSpPr/>
                  <p:nvPr/>
                </p:nvGrpSpPr>
                <p:grpSpPr>
                  <a:xfrm>
                    <a:off x="-815034" y="3577593"/>
                    <a:ext cx="8739834" cy="134303"/>
                    <a:chOff x="-815034" y="3577593"/>
                    <a:chExt cx="8739834" cy="134303"/>
                  </a:xfrm>
                </p:grpSpPr>
                <p:sp>
                  <p:nvSpPr>
                    <p:cNvPr id="51" name="Oval 50"/>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2" name="Oval 51"/>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3" name="Oval 52"/>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4" name="Oval 53"/>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55" name="Straight Arrow Connector 54"/>
                    <p:cNvCxnSpPr/>
                    <p:nvPr/>
                  </p:nvCxnSpPr>
                  <p:spPr bwMode="auto">
                    <a:xfrm flipV="1">
                      <a:off x="-815034" y="3641888"/>
                      <a:ext cx="8739834" cy="10656"/>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0" name="Straight Connector 19"/>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1405721" y="2925923"/>
                  <a:ext cx="750933"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10</a:t>
                  </a:r>
                </a:p>
              </p:txBody>
            </p:sp>
            <p:sp>
              <p:nvSpPr>
                <p:cNvPr id="16" name="TextBox 15"/>
                <p:cNvSpPr txBox="1"/>
                <p:nvPr/>
              </p:nvSpPr>
              <p:spPr>
                <a:xfrm>
                  <a:off x="3374314" y="2942777"/>
                  <a:ext cx="662001"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20</a:t>
                  </a:r>
                </a:p>
              </p:txBody>
            </p:sp>
            <p:sp>
              <p:nvSpPr>
                <p:cNvPr id="17" name="TextBox 16"/>
                <p:cNvSpPr txBox="1"/>
                <p:nvPr/>
              </p:nvSpPr>
              <p:spPr>
                <a:xfrm>
                  <a:off x="5233619" y="2914916"/>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30</a:t>
                  </a:r>
                </a:p>
              </p:txBody>
            </p:sp>
            <p:sp>
              <p:nvSpPr>
                <p:cNvPr id="18" name="TextBox 17"/>
                <p:cNvSpPr txBox="1"/>
                <p:nvPr/>
              </p:nvSpPr>
              <p:spPr>
                <a:xfrm>
                  <a:off x="7231962" y="2900703"/>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40</a:t>
                  </a:r>
                </a:p>
              </p:txBody>
            </p:sp>
          </p:grpSp>
          <p:grpSp>
            <p:nvGrpSpPr>
              <p:cNvPr id="5" name="Group 4"/>
              <p:cNvGrpSpPr/>
              <p:nvPr/>
            </p:nvGrpSpPr>
            <p:grpSpPr>
              <a:xfrm>
                <a:off x="933654" y="2944282"/>
                <a:ext cx="1564008" cy="252473"/>
                <a:chOff x="504552" y="2402968"/>
                <a:chExt cx="1564008" cy="252473"/>
              </a:xfrm>
            </p:grpSpPr>
            <p:cxnSp>
              <p:nvCxnSpPr>
                <p:cNvPr id="70" name="Straight Connector 69"/>
                <p:cNvCxnSpPr/>
                <p:nvPr/>
              </p:nvCxnSpPr>
              <p:spPr bwMode="auto">
                <a:xfrm>
                  <a:off x="504552"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700053"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895554"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1091055"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1286556"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1482057"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1677558"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1873059"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2068560"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9" name="TextBox 78"/>
              <p:cNvSpPr txBox="1"/>
              <p:nvPr/>
            </p:nvSpPr>
            <p:spPr>
              <a:xfrm>
                <a:off x="512575" y="3177705"/>
                <a:ext cx="50010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0</a:t>
                </a:r>
              </a:p>
            </p:txBody>
          </p:sp>
        </p:grpSp>
      </p:grpSp>
      <p:sp>
        <p:nvSpPr>
          <p:cNvPr id="80" name="Curved Down Arrow 79"/>
          <p:cNvSpPr/>
          <p:nvPr/>
        </p:nvSpPr>
        <p:spPr>
          <a:xfrm>
            <a:off x="3239106" y="2681614"/>
            <a:ext cx="1473711"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 name="Curved Down Arrow 88"/>
          <p:cNvSpPr/>
          <p:nvPr/>
        </p:nvSpPr>
        <p:spPr>
          <a:xfrm>
            <a:off x="4567675" y="2652418"/>
            <a:ext cx="2072928"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 name="TextBox 96"/>
          <p:cNvSpPr txBox="1"/>
          <p:nvPr/>
        </p:nvSpPr>
        <p:spPr>
          <a:xfrm>
            <a:off x="5609016" y="893245"/>
            <a:ext cx="818849"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17</a:t>
            </a:r>
          </a:p>
        </p:txBody>
      </p:sp>
      <p:sp>
        <p:nvSpPr>
          <p:cNvPr id="82" name="Flowchart: Process 81"/>
          <p:cNvSpPr/>
          <p:nvPr/>
        </p:nvSpPr>
        <p:spPr>
          <a:xfrm>
            <a:off x="6303826" y="3155644"/>
            <a:ext cx="469548"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 name="TextBox 85"/>
          <p:cNvSpPr txBox="1"/>
          <p:nvPr/>
        </p:nvSpPr>
        <p:spPr>
          <a:xfrm>
            <a:off x="3060616" y="3187545"/>
            <a:ext cx="565619"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13</a:t>
            </a:r>
          </a:p>
        </p:txBody>
      </p:sp>
      <p:sp>
        <p:nvSpPr>
          <p:cNvPr id="99" name="Flowchart: Process 98"/>
          <p:cNvSpPr/>
          <p:nvPr/>
        </p:nvSpPr>
        <p:spPr>
          <a:xfrm>
            <a:off x="3077187" y="3168907"/>
            <a:ext cx="469548" cy="433212"/>
          </a:xfrm>
          <a:prstGeom prst="flowChartProcess">
            <a:avLst/>
          </a:prstGeom>
          <a:solidFill>
            <a:schemeClr val="accent2">
              <a:alpha val="54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 name="TextBox 99"/>
          <p:cNvSpPr txBox="1"/>
          <p:nvPr/>
        </p:nvSpPr>
        <p:spPr>
          <a:xfrm>
            <a:off x="3803697" y="2159706"/>
            <a:ext cx="390126"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7</a:t>
            </a:r>
          </a:p>
        </p:txBody>
      </p:sp>
      <p:sp>
        <p:nvSpPr>
          <p:cNvPr id="102" name="TextBox 101"/>
          <p:cNvSpPr txBox="1"/>
          <p:nvPr/>
        </p:nvSpPr>
        <p:spPr>
          <a:xfrm>
            <a:off x="5409076" y="2159706"/>
            <a:ext cx="590942"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10</a:t>
            </a:r>
          </a:p>
        </p:txBody>
      </p:sp>
      <p:sp>
        <p:nvSpPr>
          <p:cNvPr id="103" name="TextBox 102"/>
          <p:cNvSpPr txBox="1"/>
          <p:nvPr/>
        </p:nvSpPr>
        <p:spPr>
          <a:xfrm>
            <a:off x="4520051" y="2150536"/>
            <a:ext cx="390126"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a:t>
            </a:r>
          </a:p>
        </p:txBody>
      </p:sp>
      <p:sp>
        <p:nvSpPr>
          <p:cNvPr id="104" name="TextBox 103"/>
          <p:cNvSpPr txBox="1"/>
          <p:nvPr/>
        </p:nvSpPr>
        <p:spPr>
          <a:xfrm>
            <a:off x="5988238" y="2159706"/>
            <a:ext cx="1152901" cy="461665"/>
          </a:xfrm>
          <a:prstGeom prst="rect">
            <a:avLst/>
          </a:prstGeom>
          <a:noFill/>
        </p:spPr>
        <p:txBody>
          <a:bodyPr wrap="square" rtlCol="0">
            <a:spAutoFit/>
          </a:bodyPr>
          <a:lstStyle/>
          <a:p>
            <a:r>
              <a:rPr lang="en-US" sz="2400" dirty="0" smtClean="0">
                <a:solidFill>
                  <a:schemeClr val="accent3"/>
                </a:solidFill>
                <a:latin typeface="Orly's Font 2" pitchFamily="66" charset="0"/>
                <a:ea typeface="Verdana" pitchFamily="34" charset="0"/>
                <a:cs typeface="Verdana" pitchFamily="34" charset="0"/>
              </a:rPr>
              <a:t>= 17</a:t>
            </a:r>
          </a:p>
        </p:txBody>
      </p:sp>
    </p:spTree>
    <p:extLst>
      <p:ext uri="{BB962C8B-B14F-4D97-AF65-F5344CB8AC3E}">
        <p14:creationId xmlns:p14="http://schemas.microsoft.com/office/powerpoint/2010/main" val="143177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86"/>
                                        </p:tgtEl>
                                        <p:attrNameLst>
                                          <p:attrName>style.visibility</p:attrName>
                                        </p:attrNameLst>
                                      </p:cBhvr>
                                      <p:to>
                                        <p:strVal val="visible"/>
                                      </p:to>
                                    </p:set>
                                  </p:childTnLst>
                                </p:cTn>
                              </p:par>
                              <p:par>
                                <p:cTn id="16" presetID="10" presetClass="entr" presetSubtype="0" fill="hold" grpId="0"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wipe(left)">
                                      <p:cBhvr>
                                        <p:cTn id="23" dur="500"/>
                                        <p:tgtEl>
                                          <p:spTgt spid="8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wipe(left)">
                                      <p:cBhvr>
                                        <p:cTn id="28" dur="500"/>
                                        <p:tgtEl>
                                          <p:spTgt spid="80"/>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type="lt">
                                    <p:tmAbs val="80"/>
                                  </p:iterate>
                                  <p:childTnLst>
                                    <p:set>
                                      <p:cBhvr>
                                        <p:cTn id="41" dur="1" fill="hold">
                                          <p:stCondLst>
                                            <p:cond delay="0"/>
                                          </p:stCondLst>
                                        </p:cTn>
                                        <p:tgtEl>
                                          <p:spTgt spid="10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80"/>
                                  </p:iterate>
                                  <p:childTnLst>
                                    <p:set>
                                      <p:cBhvr>
                                        <p:cTn id="45" dur="1" fill="hold">
                                          <p:stCondLst>
                                            <p:cond delay="0"/>
                                          </p:stCondLst>
                                        </p:cTn>
                                        <p:tgtEl>
                                          <p:spTgt spid="10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iterate type="lt">
                                    <p:tmAbs val="80"/>
                                  </p:iterate>
                                  <p:childTnLst>
                                    <p:set>
                                      <p:cBhvr>
                                        <p:cTn id="49" dur="1" fill="hold">
                                          <p:stCondLst>
                                            <p:cond delay="0"/>
                                          </p:stCondLst>
                                        </p:cTn>
                                        <p:tgtEl>
                                          <p:spTgt spid="10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0" grpId="0" animBg="1"/>
      <p:bldP spid="89" grpId="0" animBg="1"/>
      <p:bldP spid="97" grpId="0"/>
      <p:bldP spid="82" grpId="0" animBg="1"/>
      <p:bldP spid="86" grpId="0"/>
      <p:bldP spid="99" grpId="0" animBg="1"/>
      <p:bldP spid="100" grpId="0"/>
      <p:bldP spid="102" grpId="0"/>
      <p:bldP spid="103" grpId="0"/>
      <p:bldP spid="10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8219</TotalTime>
  <Words>580</Words>
  <Application>Microsoft Office PowerPoint</Application>
  <PresentationFormat>On-screen Show (16:9)</PresentationFormat>
  <Paragraphs>64</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Courier New</vt:lpstr>
      <vt:lpstr>MS PGothic</vt:lpstr>
      <vt:lpstr>Wingdings</vt:lpstr>
      <vt:lpstr>Calibri</vt:lpstr>
      <vt:lpstr>Orly's Font 2</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294</cp:revision>
  <dcterms:created xsi:type="dcterms:W3CDTF">2011-06-12T17:04:43Z</dcterms:created>
  <dcterms:modified xsi:type="dcterms:W3CDTF">2015-06-07T13:48:34Z</dcterms:modified>
</cp:coreProperties>
</file>